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handoutMasterIdLst>
    <p:handoutMasterId r:id="rId23"/>
  </p:handoutMasterIdLst>
  <p:sldIdLst>
    <p:sldId id="256" r:id="rId2"/>
    <p:sldId id="416" r:id="rId3"/>
    <p:sldId id="417" r:id="rId4"/>
    <p:sldId id="404" r:id="rId5"/>
    <p:sldId id="405" r:id="rId6"/>
    <p:sldId id="406" r:id="rId7"/>
    <p:sldId id="407" r:id="rId8"/>
    <p:sldId id="408" r:id="rId9"/>
    <p:sldId id="409" r:id="rId10"/>
    <p:sldId id="410" r:id="rId11"/>
    <p:sldId id="411" r:id="rId12"/>
    <p:sldId id="412" r:id="rId13"/>
    <p:sldId id="413" r:id="rId14"/>
    <p:sldId id="414" r:id="rId15"/>
    <p:sldId id="415" r:id="rId16"/>
    <p:sldId id="402" r:id="rId17"/>
    <p:sldId id="403" r:id="rId18"/>
    <p:sldId id="418" r:id="rId19"/>
    <p:sldId id="419" r:id="rId20"/>
    <p:sldId id="420" r:id="rId21"/>
  </p:sldIdLst>
  <p:sldSz cx="11520488"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B2DACB-237D-4CF9-8333-C8AC3CF46DA0}">
          <p14:sldIdLst>
            <p14:sldId id="256"/>
            <p14:sldId id="416"/>
            <p14:sldId id="417"/>
          </p14:sldIdLst>
        </p14:section>
        <p14:section name="Present simple" id="{C9B92AD2-C4E3-4ED5-AAAF-3F4720F47FF2}">
          <p14:sldIdLst>
            <p14:sldId id="404"/>
            <p14:sldId id="405"/>
            <p14:sldId id="406"/>
            <p14:sldId id="407"/>
            <p14:sldId id="408"/>
            <p14:sldId id="409"/>
            <p14:sldId id="410"/>
            <p14:sldId id="411"/>
            <p14:sldId id="412"/>
            <p14:sldId id="413"/>
            <p14:sldId id="414"/>
            <p14:sldId id="415"/>
            <p14:sldId id="402"/>
          </p14:sldIdLst>
        </p14:section>
        <p14:section name="Frequency" id="{A4949B42-60F2-4854-B026-7391628B6C90}">
          <p14:sldIdLst>
            <p14:sldId id="403"/>
          </p14:sldIdLst>
        </p14:section>
        <p14:section name="Perfect/Perfective" id="{07AFE024-A164-499E-973F-00CE68B0290E}">
          <p14:sldIdLst>
            <p14:sldId id="418"/>
            <p14:sldId id="419"/>
            <p14:sldId id="4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extLst>
      <p:ext uri="{19B8F6BF-5375-455C-9EA6-DF929625EA0E}">
        <p15:presenceInfo xmlns:p15="http://schemas.microsoft.com/office/powerpoint/2012/main" userId="fc8e26ebb652d9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7229"/>
    <a:srgbClr val="806020"/>
    <a:srgbClr val="83541D"/>
    <a:srgbClr val="87571E"/>
    <a:srgbClr val="C06000"/>
    <a:srgbClr val="A06A26"/>
    <a:srgbClr val="BE905F"/>
    <a:srgbClr val="00AEEF"/>
    <a:srgbClr val="3E87C8"/>
    <a:srgbClr val="F8CE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36" autoAdjust="0"/>
    <p:restoredTop sz="93078" autoAdjust="0"/>
  </p:normalViewPr>
  <p:slideViewPr>
    <p:cSldViewPr>
      <p:cViewPr varScale="1">
        <p:scale>
          <a:sx n="108" d="100"/>
          <a:sy n="108" d="100"/>
        </p:scale>
        <p:origin x="138" y="78"/>
      </p:cViewPr>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02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Frequency of 10 000 sentences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Past</c:v>
                </c:pt>
              </c:strCache>
            </c:strRef>
          </c:tx>
          <c:spPr>
            <a:solidFill>
              <a:schemeClr val="accent2">
                <a:lumMod val="20000"/>
                <a:lumOff val="80000"/>
              </a:schemeClr>
            </a:solidFill>
            <a:ln w="6350">
              <a:solidFill>
                <a:schemeClr val="tx1"/>
              </a:solidFill>
            </a:ln>
            <a:effectLst/>
          </c:spPr>
          <c:invertIfNegative val="0"/>
          <c:cat>
            <c:strRef>
              <c:f>Sheet1!$A$2:$A$5</c:f>
              <c:strCache>
                <c:ptCount val="4"/>
                <c:pt idx="0">
                  <c:v>Simple</c:v>
                </c:pt>
                <c:pt idx="1">
                  <c:v>Continuous</c:v>
                </c:pt>
                <c:pt idx="2">
                  <c:v>Perfect</c:v>
                </c:pt>
                <c:pt idx="3">
                  <c:v>Perfect Continuous</c:v>
                </c:pt>
              </c:strCache>
            </c:strRef>
          </c:cat>
          <c:val>
            <c:numRef>
              <c:f>Sheet1!$B$2:$B$5</c:f>
              <c:numCache>
                <c:formatCode>General</c:formatCode>
                <c:ptCount val="4"/>
                <c:pt idx="0">
                  <c:v>2990</c:v>
                </c:pt>
                <c:pt idx="1">
                  <c:v>75</c:v>
                </c:pt>
                <c:pt idx="2">
                  <c:v>77</c:v>
                </c:pt>
                <c:pt idx="3">
                  <c:v>1</c:v>
                </c:pt>
              </c:numCache>
            </c:numRef>
          </c:val>
          <c:extLst>
            <c:ext xmlns:c16="http://schemas.microsoft.com/office/drawing/2014/chart" uri="{C3380CC4-5D6E-409C-BE32-E72D297353CC}">
              <c16:uniqueId val="{00000000-462F-4127-91A3-B8F6FF09A598}"/>
            </c:ext>
          </c:extLst>
        </c:ser>
        <c:ser>
          <c:idx val="1"/>
          <c:order val="1"/>
          <c:tx>
            <c:strRef>
              <c:f>Sheet1!$C$1</c:f>
              <c:strCache>
                <c:ptCount val="1"/>
                <c:pt idx="0">
                  <c:v>Present</c:v>
                </c:pt>
              </c:strCache>
            </c:strRef>
          </c:tx>
          <c:spPr>
            <a:solidFill>
              <a:schemeClr val="accent1"/>
            </a:solidFill>
            <a:ln w="6350">
              <a:solidFill>
                <a:schemeClr val="tx1"/>
              </a:solidFill>
            </a:ln>
            <a:effectLst/>
          </c:spPr>
          <c:invertIfNegative val="0"/>
          <c:cat>
            <c:strRef>
              <c:f>Sheet1!$A$2:$A$5</c:f>
              <c:strCache>
                <c:ptCount val="4"/>
                <c:pt idx="0">
                  <c:v>Simple</c:v>
                </c:pt>
                <c:pt idx="1">
                  <c:v>Continuous</c:v>
                </c:pt>
                <c:pt idx="2">
                  <c:v>Perfect</c:v>
                </c:pt>
                <c:pt idx="3">
                  <c:v>Perfect Continuous</c:v>
                </c:pt>
              </c:strCache>
            </c:strRef>
          </c:cat>
          <c:val>
            <c:numRef>
              <c:f>Sheet1!$C$2:$C$5</c:f>
              <c:numCache>
                <c:formatCode>General</c:formatCode>
                <c:ptCount val="4"/>
                <c:pt idx="0">
                  <c:v>5244</c:v>
                </c:pt>
                <c:pt idx="1">
                  <c:v>243</c:v>
                </c:pt>
                <c:pt idx="2">
                  <c:v>488</c:v>
                </c:pt>
                <c:pt idx="3">
                  <c:v>23</c:v>
                </c:pt>
              </c:numCache>
            </c:numRef>
          </c:val>
          <c:extLst>
            <c:ext xmlns:c16="http://schemas.microsoft.com/office/drawing/2014/chart" uri="{C3380CC4-5D6E-409C-BE32-E72D297353CC}">
              <c16:uniqueId val="{00000001-462F-4127-91A3-B8F6FF09A598}"/>
            </c:ext>
          </c:extLst>
        </c:ser>
        <c:ser>
          <c:idx val="2"/>
          <c:order val="2"/>
          <c:tx>
            <c:strRef>
              <c:f>Sheet1!$D$1</c:f>
              <c:strCache>
                <c:ptCount val="1"/>
                <c:pt idx="0">
                  <c:v>Future</c:v>
                </c:pt>
              </c:strCache>
            </c:strRef>
          </c:tx>
          <c:spPr>
            <a:solidFill>
              <a:schemeClr val="accent2">
                <a:lumMod val="75000"/>
              </a:schemeClr>
            </a:solidFill>
            <a:ln w="6350">
              <a:solidFill>
                <a:schemeClr val="tx1"/>
              </a:solidFill>
            </a:ln>
            <a:effectLst/>
          </c:spPr>
          <c:invertIfNegative val="0"/>
          <c:cat>
            <c:strRef>
              <c:f>Sheet1!$A$2:$A$5</c:f>
              <c:strCache>
                <c:ptCount val="4"/>
                <c:pt idx="0">
                  <c:v>Simple</c:v>
                </c:pt>
                <c:pt idx="1">
                  <c:v>Continuous</c:v>
                </c:pt>
                <c:pt idx="2">
                  <c:v>Perfect</c:v>
                </c:pt>
                <c:pt idx="3">
                  <c:v>Perfect Continuous</c:v>
                </c:pt>
              </c:strCache>
            </c:strRef>
          </c:cat>
          <c:val>
            <c:numRef>
              <c:f>Sheet1!$D$2:$D$5</c:f>
              <c:numCache>
                <c:formatCode>General</c:formatCode>
                <c:ptCount val="4"/>
                <c:pt idx="0">
                  <c:v>244</c:v>
                </c:pt>
                <c:pt idx="1">
                  <c:v>3</c:v>
                </c:pt>
                <c:pt idx="2">
                  <c:v>3</c:v>
                </c:pt>
                <c:pt idx="3">
                  <c:v>1</c:v>
                </c:pt>
              </c:numCache>
            </c:numRef>
          </c:val>
          <c:extLst>
            <c:ext xmlns:c16="http://schemas.microsoft.com/office/drawing/2014/chart" uri="{C3380CC4-5D6E-409C-BE32-E72D297353CC}">
              <c16:uniqueId val="{00000002-462F-4127-91A3-B8F6FF09A598}"/>
            </c:ext>
          </c:extLst>
        </c:ser>
        <c:dLbls>
          <c:showLegendKey val="0"/>
          <c:showVal val="0"/>
          <c:showCatName val="0"/>
          <c:showSerName val="0"/>
          <c:showPercent val="0"/>
          <c:showBubbleSize val="0"/>
        </c:dLbls>
        <c:gapWidth val="219"/>
        <c:overlap val="-27"/>
        <c:axId val="1644108416"/>
        <c:axId val="1760480912"/>
      </c:barChart>
      <c:catAx>
        <c:axId val="164410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0480912"/>
        <c:crosses val="autoZero"/>
        <c:auto val="1"/>
        <c:lblAlgn val="ctr"/>
        <c:lblOffset val="100"/>
        <c:noMultiLvlLbl val="0"/>
      </c:catAx>
      <c:valAx>
        <c:axId val="176048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4108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A1D939-B3D7-479D-95C0-A4AC01A0A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7CC769-D194-4186-AD38-EAEAF31B28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B3ECA-6D9F-4FD5-A57D-A91EAB96CED6}" type="datetimeFigureOut">
              <a:rPr lang="en-US" smtClean="0"/>
              <a:t>09-Jul-23</a:t>
            </a:fld>
            <a:endParaRPr lang="en-US"/>
          </a:p>
        </p:txBody>
      </p:sp>
      <p:sp>
        <p:nvSpPr>
          <p:cNvPr id="4" name="Footer Placeholder 3">
            <a:extLst>
              <a:ext uri="{FF2B5EF4-FFF2-40B4-BE49-F238E27FC236}">
                <a16:creationId xmlns:a16="http://schemas.microsoft.com/office/drawing/2014/main" id="{ACCBB393-A834-4B4D-97C8-9B5433EEDD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3C79F4-4C5E-4970-8233-F61FC2CB32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B6C46B-8971-408C-80B2-AF246A66C0D7}" type="slidenum">
              <a:rPr lang="en-US" smtClean="0"/>
              <a:t>‹#›</a:t>
            </a:fld>
            <a:endParaRPr lang="en-US"/>
          </a:p>
        </p:txBody>
      </p:sp>
    </p:spTree>
    <p:extLst>
      <p:ext uri="{BB962C8B-B14F-4D97-AF65-F5344CB8AC3E}">
        <p14:creationId xmlns:p14="http://schemas.microsoft.com/office/powerpoint/2010/main" val="1831549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35318-47FA-4E67-97CD-94FD57B3993B}" type="datetimeFigureOut">
              <a:rPr lang="en-US" smtClean="0"/>
              <a:t>09-Jul-23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CD809-B450-4E96-9338-DFA21E053996}" type="slidenum">
              <a:rPr lang="en-US" smtClean="0"/>
              <a:t>‹#›</a:t>
            </a:fld>
            <a:endParaRPr lang="en-US"/>
          </a:p>
        </p:txBody>
      </p:sp>
    </p:spTree>
    <p:extLst>
      <p:ext uri="{BB962C8B-B14F-4D97-AF65-F5344CB8AC3E}">
        <p14:creationId xmlns:p14="http://schemas.microsoft.com/office/powerpoint/2010/main" val="329751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2A6EA4-647D-4593-AC9C-695BA8FC1BFA}"/>
              </a:ext>
            </a:extLst>
          </p:cNvPr>
          <p:cNvSpPr/>
          <p:nvPr userDrawn="1"/>
        </p:nvSpPr>
        <p:spPr>
          <a:xfrm>
            <a:off x="14" y="2520087"/>
            <a:ext cx="11520460" cy="1440000"/>
          </a:xfrm>
          <a:prstGeom prst="rect">
            <a:avLst/>
          </a:prstGeom>
          <a:solidFill>
            <a:schemeClr val="accent2"/>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039137" y="2519238"/>
            <a:ext cx="6120987" cy="720000"/>
          </a:xfrm>
        </p:spPr>
        <p:txBody>
          <a:bodyPr anchor="b"/>
          <a:lstStyle>
            <a:lvl1pPr algn="ctr">
              <a:defRPr sz="3600">
                <a:solidFill>
                  <a:schemeClr val="bg2"/>
                </a:solidFill>
              </a:defRPr>
            </a:lvl1pPr>
          </a:lstStyle>
          <a:p>
            <a:r>
              <a:rPr lang="en-US" dirty="0"/>
              <a:t>Click to edit title style</a:t>
            </a:r>
          </a:p>
        </p:txBody>
      </p:sp>
      <p:sp>
        <p:nvSpPr>
          <p:cNvPr id="3" name="Subtitle 2"/>
          <p:cNvSpPr>
            <a:spLocks noGrp="1"/>
          </p:cNvSpPr>
          <p:nvPr>
            <p:ph type="subTitle" idx="1" hasCustomPrompt="1"/>
          </p:nvPr>
        </p:nvSpPr>
        <p:spPr>
          <a:xfrm>
            <a:off x="5039136" y="3240087"/>
            <a:ext cx="6121310" cy="720000"/>
          </a:xfrm>
        </p:spPr>
        <p:txBody>
          <a:bodyPr/>
          <a:lstStyle>
            <a:lvl1pPr marL="0" indent="0" algn="ctr">
              <a:buNone/>
              <a:defRPr sz="2400">
                <a:solidFill>
                  <a:schemeClr val="bg2"/>
                </a:solidFill>
              </a:defRPr>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n-US" dirty="0"/>
              <a:t>Click to edit subtitle style</a:t>
            </a:r>
          </a:p>
        </p:txBody>
      </p:sp>
      <p:sp>
        <p:nvSpPr>
          <p:cNvPr id="4" name="Date Placeholder 3"/>
          <p:cNvSpPr>
            <a:spLocks noGrp="1"/>
          </p:cNvSpPr>
          <p:nvPr>
            <p:ph type="dt" sz="half" idx="10"/>
          </p:nvPr>
        </p:nvSpPr>
        <p:spPr>
          <a:xfrm rot="16200000">
            <a:off x="10890446" y="449125"/>
            <a:ext cx="1080000" cy="180000"/>
          </a:xfrm>
        </p:spPr>
        <p:txBody>
          <a:bodyPr/>
          <a:lstStyle>
            <a:lvl1pPr algn="r">
              <a:defRPr sz="800"/>
            </a:lvl1pPr>
          </a:lstStyle>
          <a:p>
            <a:fld id="{2DCD612F-C54E-419A-A9D1-97593FB96FA9}" type="datetime1">
              <a:rPr lang="zh-CN" altLang="en-US" smtClean="0"/>
              <a:t>2023/7/9</a:t>
            </a:fld>
            <a:endParaRPr lang="en-US" dirty="0"/>
          </a:p>
        </p:txBody>
      </p:sp>
      <p:sp>
        <p:nvSpPr>
          <p:cNvPr id="5" name="Footer Placeholder 4"/>
          <p:cNvSpPr>
            <a:spLocks noGrp="1"/>
          </p:cNvSpPr>
          <p:nvPr>
            <p:ph type="ftr" sz="quarter" idx="11"/>
          </p:nvPr>
        </p:nvSpPr>
        <p:spPr/>
        <p:txBody>
          <a:bodyPr/>
          <a:lstStyle>
            <a:lvl1pPr algn="r">
              <a:defRPr sz="800"/>
            </a:lvl1pPr>
          </a:lstStyle>
          <a:p>
            <a:r>
              <a:rPr lang="en-US"/>
              <a:t>© Jack ElFrink</a:t>
            </a:r>
            <a:endParaRPr lang="en-US" dirty="0"/>
          </a:p>
        </p:txBody>
      </p:sp>
      <p:sp>
        <p:nvSpPr>
          <p:cNvPr id="6" name="Slide Number Placeholder 5"/>
          <p:cNvSpPr>
            <a:spLocks noGrp="1"/>
          </p:cNvSpPr>
          <p:nvPr>
            <p:ph type="sldNum" sz="quarter" idx="12"/>
          </p:nvPr>
        </p:nvSpPr>
        <p:spPr>
          <a:xfrm rot="16200000">
            <a:off x="11070446" y="630000"/>
            <a:ext cx="720000" cy="180000"/>
          </a:xfrm>
        </p:spPr>
        <p:txBody>
          <a:bodyPr/>
          <a:lstStyle>
            <a:lvl1pPr algn="l">
              <a:defRPr sz="800"/>
            </a:lvl1pPr>
          </a:lstStyle>
          <a:p>
            <a:fld id="{2EA77582-4C15-4619-9553-1E021AD00012}" type="slidenum">
              <a:rPr lang="en-US" smtClean="0"/>
              <a:pPr/>
              <a:t>‹#›</a:t>
            </a:fld>
            <a:endParaRPr lang="en-US" dirty="0"/>
          </a:p>
        </p:txBody>
      </p:sp>
      <p:pic>
        <p:nvPicPr>
          <p:cNvPr id="16" name="Picture 15">
            <a:extLst>
              <a:ext uri="{FF2B5EF4-FFF2-40B4-BE49-F238E27FC236}">
                <a16:creationId xmlns:a16="http://schemas.microsoft.com/office/drawing/2014/main" id="{FDA36964-92AF-4E16-A936-9206FCEB10E4}"/>
              </a:ext>
            </a:extLst>
          </p:cNvPr>
          <p:cNvPicPr>
            <a:picLocks/>
          </p:cNvPicPr>
          <p:nvPr/>
        </p:nvPicPr>
        <p:blipFill>
          <a:blip r:embed="rId2"/>
          <a:stretch>
            <a:fillRect/>
          </a:stretch>
        </p:blipFill>
        <p:spPr>
          <a:xfrm>
            <a:off x="0" y="0"/>
            <a:ext cx="720000" cy="720000"/>
          </a:xfrm>
          <a:prstGeom prst="rect">
            <a:avLst/>
          </a:prstGeom>
        </p:spPr>
      </p:pic>
      <p:sp>
        <p:nvSpPr>
          <p:cNvPr id="11" name="Picture Placeholder 10">
            <a:extLst>
              <a:ext uri="{FF2B5EF4-FFF2-40B4-BE49-F238E27FC236}">
                <a16:creationId xmlns:a16="http://schemas.microsoft.com/office/drawing/2014/main" id="{031C2477-1592-411D-89D2-E010A2F37063}"/>
              </a:ext>
            </a:extLst>
          </p:cNvPr>
          <p:cNvSpPr>
            <a:spLocks noGrp="1"/>
          </p:cNvSpPr>
          <p:nvPr>
            <p:ph type="pic" sz="quarter" idx="14"/>
          </p:nvPr>
        </p:nvSpPr>
        <p:spPr>
          <a:xfrm>
            <a:off x="719138" y="1079238"/>
            <a:ext cx="4320000" cy="4320000"/>
          </a:xfrm>
          <a:effectLst>
            <a:reflection blurRad="6350" stA="50000" endA="275" endPos="40000" dist="101600" dir="5400000" sy="-100000" algn="bl" rotWithShape="0"/>
          </a:effectLst>
        </p:spPr>
        <p:txBody>
          <a:bodyPr/>
          <a:lstStyle/>
          <a:p>
            <a:r>
              <a:rPr lang="en-US"/>
              <a:t>Click icon to add picture</a:t>
            </a:r>
            <a:endParaRPr lang="en-US" dirty="0"/>
          </a:p>
        </p:txBody>
      </p:sp>
    </p:spTree>
    <p:extLst>
      <p:ext uri="{BB962C8B-B14F-4D97-AF65-F5344CB8AC3E}">
        <p14:creationId xmlns:p14="http://schemas.microsoft.com/office/powerpoint/2010/main" val="41684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0-#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1" grpId="0"/>
    </p:bld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2C9ED-2858-4322-9997-42C14E8E2F92}" type="datetime1">
              <a:rPr lang="zh-CN" altLang="en-US" smtClean="0"/>
              <a:t>2023/7/9</a:t>
            </a:fld>
            <a:endParaRPr lang="en-US"/>
          </a:p>
        </p:txBody>
      </p:sp>
      <p:sp>
        <p:nvSpPr>
          <p:cNvPr id="5" name="Footer Placeholder 4"/>
          <p:cNvSpPr>
            <a:spLocks noGrp="1"/>
          </p:cNvSpPr>
          <p:nvPr>
            <p:ph type="ftr" sz="quarter" idx="11"/>
          </p:nvPr>
        </p:nvSpPr>
        <p:spPr/>
        <p:txBody>
          <a:bodyPr/>
          <a:lstStyle/>
          <a:p>
            <a:r>
              <a:rPr lang="en-US"/>
              <a:t>© Jack ElFrink</a:t>
            </a:r>
          </a:p>
        </p:txBody>
      </p:sp>
      <p:sp>
        <p:nvSpPr>
          <p:cNvPr id="6" name="Slide Number Placeholder 5"/>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1976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4349" y="345009"/>
            <a:ext cx="2484105" cy="54916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92033" y="345009"/>
            <a:ext cx="7308310" cy="54916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190D4-A700-4798-A644-C72FBD410168}" type="datetime1">
              <a:rPr lang="zh-CN" altLang="en-US" smtClean="0"/>
              <a:t>2023/7/9</a:t>
            </a:fld>
            <a:endParaRPr lang="en-US"/>
          </a:p>
        </p:txBody>
      </p:sp>
      <p:sp>
        <p:nvSpPr>
          <p:cNvPr id="5" name="Footer Placeholder 4"/>
          <p:cNvSpPr>
            <a:spLocks noGrp="1"/>
          </p:cNvSpPr>
          <p:nvPr>
            <p:ph type="ftr" sz="quarter" idx="11"/>
          </p:nvPr>
        </p:nvSpPr>
        <p:spPr/>
        <p:txBody>
          <a:bodyPr/>
          <a:lstStyle/>
          <a:p>
            <a:r>
              <a:rPr lang="en-US"/>
              <a:t>© Jack ElFrink</a:t>
            </a:r>
          </a:p>
        </p:txBody>
      </p:sp>
      <p:sp>
        <p:nvSpPr>
          <p:cNvPr id="6" name="Slide Number Placeholder 5"/>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110559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81728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ALL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9079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spd="-100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spd="-100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spd="-100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spd="-100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spd="-100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ic1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0659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spd="-100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spd="-100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spd="-100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spd="-100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0.03142 -0.16659 " pathEditMode="relative" rAng="0" ptsTypes="AA">
                                      <p:cBhvr>
                                        <p:cTn id="44" dur="2000" spd="-100000" fill="hold"/>
                                        <p:tgtEl>
                                          <p:spTgt spid="51"/>
                                        </p:tgtEl>
                                        <p:attrNameLst>
                                          <p:attrName>ppt_x</p:attrName>
                                          <p:attrName>ppt_y</p:attrName>
                                        </p:attrNameLst>
                                      </p:cBhvr>
                                      <p:rCtr x="-1571" y="-8329"/>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2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6393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spd="-100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spd="-100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spd="-100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21883 -0.16659 " pathEditMode="relative" rAng="0" ptsTypes="AA">
                                      <p:cBhvr>
                                        <p:cTn id="36" dur="2000" spd="-100000" fill="hold"/>
                                        <p:tgtEl>
                                          <p:spTgt spid="52"/>
                                        </p:tgtEl>
                                        <p:attrNameLst>
                                          <p:attrName>ppt_x</p:attrName>
                                          <p:attrName>ppt_y</p:attrName>
                                        </p:attrNameLst>
                                      </p:cBhvr>
                                      <p:rCtr x="-10941" y="-8329"/>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spd="-100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ic3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2883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spd="-100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spd="-100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40637 -0.16659 " pathEditMode="relative" rAng="0" ptsTypes="AA">
                                      <p:cBhvr>
                                        <p:cTn id="28" dur="2000" spd="-100000" fill="hold"/>
                                        <p:tgtEl>
                                          <p:spTgt spid="53"/>
                                        </p:tgtEl>
                                        <p:attrNameLst>
                                          <p:attrName>ppt_x</p:attrName>
                                          <p:attrName>ppt_y</p:attrName>
                                        </p:attrNameLst>
                                      </p:cBhvr>
                                      <p:rCtr x="-20325" y="-8329"/>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spd="-100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spd="-100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4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1781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spd="-100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59391 -0.16659 " pathEditMode="relative" rAng="0" ptsTypes="AA">
                                      <p:cBhvr>
                                        <p:cTn id="20" dur="2000" spd="-100000" fill="hold"/>
                                        <p:tgtEl>
                                          <p:spTgt spid="54"/>
                                        </p:tgtEl>
                                        <p:attrNameLst>
                                          <p:attrName>ppt_x</p:attrName>
                                          <p:attrName>ppt_y</p:attrName>
                                        </p:attrNameLst>
                                      </p:cBhvr>
                                      <p:rCtr x="-29695" y="-8329"/>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spd="-100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spd="-100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spd="-100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5_in">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24012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spd="-100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spd="-100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spd="-100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78145 -0.16659 " pathEditMode="relative" rAng="0" ptsTypes="AA">
                                      <p:cBhvr>
                                        <p:cTn id="12" dur="2000" spd="-100000" fill="hold"/>
                                        <p:tgtEl>
                                          <p:spTgt spid="55"/>
                                        </p:tgtEl>
                                        <p:attrNameLst>
                                          <p:attrName>ppt_x</p:attrName>
                                          <p:attrName>ppt_y</p:attrName>
                                        </p:attrNameLst>
                                      </p:cBhvr>
                                      <p:rCtr x="-39080" y="-8329"/>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spd="-100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spd="-100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spd="-100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spd="-100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spd="-100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spd="-100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spd="-100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spd="-100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spd="-100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spd="-100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spd="-100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spd="-100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spd="-100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spd="-100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spd="-100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spd="-100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spd="-100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spd="-100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spd="-100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spd="-100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spd="-100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spd="-100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spd="-100000" fill="hold"/>
                        <p:tgtEl>
                          <p:spTgt spid="60"/>
                        </p:tgtEl>
                        <p:attrNameLst>
                          <p:attrName>ppt_x</p:attrName>
                          <p:attrName>ppt_y</p:attrName>
                        </p:attrNameLst>
                      </p:cBhvr>
                      <p:rCtr x="38969" y="122"/>
                    </p:animMotion>
                  </p:childTnLst>
                </p:cTn>
              </p:par>
            </p:tnLst>
          </p:tmpl>
        </p:tmplLst>
      </p:bldP>
      <p:bldP spid="61" grpId="0" uiExpand="1"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spd="-100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spd="-100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spd="-100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spd="-100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spd="-100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spd="-100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spd="-100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spd="-100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spd="-100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ALL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5189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p:cNvSpPr>
            <a:spLocks noGrp="1"/>
          </p:cNvSpPr>
          <p:nvPr>
            <p:ph type="ftr" sz="quarter" idx="11"/>
          </p:nvPr>
        </p:nvSpPr>
        <p:spPr/>
        <p:txBody>
          <a:bodyPr/>
          <a:lstStyle/>
          <a:p>
            <a:r>
              <a:rPr lang="en-US"/>
              <a:t>© Jack ElFrink</a:t>
            </a:r>
          </a:p>
        </p:txBody>
      </p:sp>
      <p:sp>
        <p:nvSpPr>
          <p:cNvPr id="6" name="Slide Number Placeholder 5"/>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1851755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1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2894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0.03142 -0.16659 " pathEditMode="relative" rAng="0" ptsTypes="AA">
                                      <p:cBhvr>
                                        <p:cTn id="44" dur="2000" fill="hold"/>
                                        <p:tgtEl>
                                          <p:spTgt spid="51"/>
                                        </p:tgtEl>
                                        <p:attrNameLst>
                                          <p:attrName>ppt_x</p:attrName>
                                          <p:attrName>ppt_y</p:attrName>
                                        </p:attrNameLst>
                                      </p:cBhvr>
                                      <p:rCtr x="-1571" y="-8329"/>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ic2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35287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21883 -0.16659 " pathEditMode="relative" rAng="0" ptsTypes="AA">
                                      <p:cBhvr>
                                        <p:cTn id="36" dur="2000" fill="hold"/>
                                        <p:tgtEl>
                                          <p:spTgt spid="52"/>
                                        </p:tgtEl>
                                        <p:attrNameLst>
                                          <p:attrName>ppt_x</p:attrName>
                                          <p:attrName>ppt_y</p:attrName>
                                        </p:attrNameLst>
                                      </p:cBhvr>
                                      <p:rCtr x="-10941" y="-8329"/>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ic3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4094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40637 -0.16659 " pathEditMode="relative" rAng="0" ptsTypes="AA">
                                      <p:cBhvr>
                                        <p:cTn id="28" dur="2000" fill="hold"/>
                                        <p:tgtEl>
                                          <p:spTgt spid="53"/>
                                        </p:tgtEl>
                                        <p:attrNameLst>
                                          <p:attrName>ppt_x</p:attrName>
                                          <p:attrName>ppt_y</p:attrName>
                                        </p:attrNameLst>
                                      </p:cBhvr>
                                      <p:rCtr x="-20325" y="-8329"/>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4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22262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53135 -0.00025 " pathEditMode="relative" rAng="0" ptsTypes="AA">
                                      <p:cBhvr>
                                        <p:cTn id="12" dur="2000" fill="hold"/>
                                        <p:tgtEl>
                                          <p:spTgt spid="55"/>
                                        </p:tgtEl>
                                        <p:attrNameLst>
                                          <p:attrName>ppt_x</p:attrName>
                                          <p:attrName>ppt_y</p:attrName>
                                        </p:attrNameLst>
                                      </p:cBhvr>
                                      <p:rCtr x="26567" y="-24"/>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59391 -0.16659 " pathEditMode="relative" rAng="0" ptsTypes="AA">
                                      <p:cBhvr>
                                        <p:cTn id="20" dur="2000" fill="hold"/>
                                        <p:tgtEl>
                                          <p:spTgt spid="54"/>
                                        </p:tgtEl>
                                        <p:attrNameLst>
                                          <p:attrName>ppt_x</p:attrName>
                                          <p:attrName>ppt_y</p:attrName>
                                        </p:attrNameLst>
                                      </p:cBhvr>
                                      <p:rCtr x="-29695" y="-8329"/>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ic5_out">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0B8C9292-8F84-4D30-BABD-7B566CF4B62B}"/>
              </a:ext>
            </a:extLst>
          </p:cNvPr>
          <p:cNvSpPr>
            <a:spLocks noGrp="1"/>
          </p:cNvSpPr>
          <p:nvPr>
            <p:ph type="body" sz="quarter" idx="23" hasCustomPrompt="1"/>
          </p:nvPr>
        </p:nvSpPr>
        <p:spPr>
          <a:xfrm>
            <a:off x="720000" y="1440000"/>
            <a:ext cx="1440000" cy="4320000"/>
          </a:xfrm>
          <a:solidFill>
            <a:schemeClr val="accent1"/>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59" name="Text Placeholder 56">
            <a:extLst>
              <a:ext uri="{FF2B5EF4-FFF2-40B4-BE49-F238E27FC236}">
                <a16:creationId xmlns:a16="http://schemas.microsoft.com/office/drawing/2014/main" id="{FE555FAE-66C4-4E07-8D4F-B18DEF10B89E}"/>
              </a:ext>
            </a:extLst>
          </p:cNvPr>
          <p:cNvSpPr>
            <a:spLocks noGrp="1"/>
          </p:cNvSpPr>
          <p:nvPr>
            <p:ph type="body" sz="quarter" idx="24" hasCustomPrompt="1"/>
          </p:nvPr>
        </p:nvSpPr>
        <p:spPr>
          <a:xfrm>
            <a:off x="2880000" y="1440000"/>
            <a:ext cx="1440000" cy="4320000"/>
          </a:xfrm>
          <a:solidFill>
            <a:schemeClr val="accent2"/>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0" name="Text Placeholder 56">
            <a:extLst>
              <a:ext uri="{FF2B5EF4-FFF2-40B4-BE49-F238E27FC236}">
                <a16:creationId xmlns:a16="http://schemas.microsoft.com/office/drawing/2014/main" id="{71A23C51-BC9D-48CE-B9D1-1F23368D8521}"/>
              </a:ext>
            </a:extLst>
          </p:cNvPr>
          <p:cNvSpPr>
            <a:spLocks noGrp="1"/>
          </p:cNvSpPr>
          <p:nvPr>
            <p:ph type="body" sz="quarter" idx="25" hasCustomPrompt="1"/>
          </p:nvPr>
        </p:nvSpPr>
        <p:spPr>
          <a:xfrm>
            <a:off x="5040000" y="1440000"/>
            <a:ext cx="1440000" cy="4320000"/>
          </a:xfrm>
          <a:solidFill>
            <a:schemeClr val="accent3"/>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1" name="Text Placeholder 56">
            <a:extLst>
              <a:ext uri="{FF2B5EF4-FFF2-40B4-BE49-F238E27FC236}">
                <a16:creationId xmlns:a16="http://schemas.microsoft.com/office/drawing/2014/main" id="{F41DAE45-CBB3-4ED7-A54B-0D0A108DAF05}"/>
              </a:ext>
            </a:extLst>
          </p:cNvPr>
          <p:cNvSpPr>
            <a:spLocks noGrp="1"/>
          </p:cNvSpPr>
          <p:nvPr>
            <p:ph type="body" sz="quarter" idx="26" hasCustomPrompt="1"/>
          </p:nvPr>
        </p:nvSpPr>
        <p:spPr>
          <a:xfrm>
            <a:off x="7200000" y="1440000"/>
            <a:ext cx="1440000" cy="4320000"/>
          </a:xfrm>
          <a:solidFill>
            <a:schemeClr val="accent4"/>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62" name="Text Placeholder 56">
            <a:extLst>
              <a:ext uri="{FF2B5EF4-FFF2-40B4-BE49-F238E27FC236}">
                <a16:creationId xmlns:a16="http://schemas.microsoft.com/office/drawing/2014/main" id="{8DE7DC2D-DBBE-41B7-B28E-0A462FB43C9D}"/>
              </a:ext>
            </a:extLst>
          </p:cNvPr>
          <p:cNvSpPr>
            <a:spLocks noGrp="1"/>
          </p:cNvSpPr>
          <p:nvPr>
            <p:ph type="body" sz="quarter" idx="27" hasCustomPrompt="1"/>
          </p:nvPr>
        </p:nvSpPr>
        <p:spPr>
          <a:xfrm>
            <a:off x="9360000" y="1440000"/>
            <a:ext cx="1440000" cy="4320000"/>
          </a:xfrm>
          <a:solidFill>
            <a:schemeClr val="accent5"/>
          </a:solidFill>
          <a:ln>
            <a:noFill/>
          </a:ln>
          <a:effectLst>
            <a:reflection blurRad="6350" stA="50000" endA="275" endPos="40000" dist="101600" dir="5400000" sy="-100000" algn="bl" rotWithShape="0"/>
          </a:effectLst>
        </p:spPr>
        <p:txBody>
          <a:bodyPr/>
          <a:lstStyle>
            <a:lvl1pPr>
              <a:defRPr sz="2400">
                <a:solidFill>
                  <a:schemeClr val="tx1"/>
                </a:solidFill>
              </a:defRPr>
            </a:lvl1pPr>
          </a:lstStyle>
          <a:p>
            <a:pPr lvl="0"/>
            <a:r>
              <a:rPr lang="en-US" dirty="0"/>
              <a:t>Click to edit Bar text styles</a:t>
            </a:r>
          </a:p>
        </p:txBody>
      </p:sp>
      <p:sp>
        <p:nvSpPr>
          <p:cNvPr id="2" name="Title 1">
            <a:extLst>
              <a:ext uri="{FF2B5EF4-FFF2-40B4-BE49-F238E27FC236}">
                <a16:creationId xmlns:a16="http://schemas.microsoft.com/office/drawing/2014/main" id="{FAAC0F4B-3EBE-46C4-88EE-FA0EBA99D62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4262FB-62C5-4074-A667-65220EA56071}"/>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4" name="Footer Placeholder 3">
            <a:extLst>
              <a:ext uri="{FF2B5EF4-FFF2-40B4-BE49-F238E27FC236}">
                <a16:creationId xmlns:a16="http://schemas.microsoft.com/office/drawing/2014/main" id="{F2B5EAC5-F975-460E-8470-D5D8D37A7225}"/>
              </a:ext>
            </a:extLst>
          </p:cNvPr>
          <p:cNvSpPr>
            <a:spLocks noGrp="1"/>
          </p:cNvSpPr>
          <p:nvPr>
            <p:ph type="ftr" sz="quarter" idx="11"/>
          </p:nvPr>
        </p:nvSpPr>
        <p:spPr/>
        <p:txBody>
          <a:bodyPr/>
          <a:lstStyle/>
          <a:p>
            <a:r>
              <a:rPr lang="en-US"/>
              <a:t>© Jack ElFrink</a:t>
            </a:r>
            <a:endParaRPr lang="en-US" dirty="0"/>
          </a:p>
        </p:txBody>
      </p:sp>
      <p:sp>
        <p:nvSpPr>
          <p:cNvPr id="5" name="Slide Number Placeholder 4">
            <a:extLst>
              <a:ext uri="{FF2B5EF4-FFF2-40B4-BE49-F238E27FC236}">
                <a16:creationId xmlns:a16="http://schemas.microsoft.com/office/drawing/2014/main" id="{4C601E9A-AE58-41F4-922A-0023613DF097}"/>
              </a:ext>
            </a:extLst>
          </p:cNvPr>
          <p:cNvSpPr>
            <a:spLocks noGrp="1"/>
          </p:cNvSpPr>
          <p:nvPr>
            <p:ph type="sldNum" sz="quarter" idx="12"/>
          </p:nvPr>
        </p:nvSpPr>
        <p:spPr/>
        <p:txBody>
          <a:bodyPr/>
          <a:lstStyle/>
          <a:p>
            <a:fld id="{2EA77582-4C15-4619-9553-1E021AD00012}" type="slidenum">
              <a:rPr lang="en-US" smtClean="0"/>
              <a:pPr/>
              <a:t>‹#›</a:t>
            </a:fld>
            <a:endParaRPr lang="en-US" dirty="0"/>
          </a:p>
        </p:txBody>
      </p:sp>
      <p:sp>
        <p:nvSpPr>
          <p:cNvPr id="6" name="Date Placeholder 1">
            <a:extLst>
              <a:ext uri="{FF2B5EF4-FFF2-40B4-BE49-F238E27FC236}">
                <a16:creationId xmlns:a16="http://schemas.microsoft.com/office/drawing/2014/main" id="{9CFB3D76-832C-458F-934A-3D89CEFE08C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920E22-DB87-4B23-848D-150C26E55F8E}" type="datetime1">
              <a:rPr lang="zh-CN" altLang="en-US" smtClean="0"/>
              <a:pPr/>
              <a:t>2023/7/9</a:t>
            </a:fld>
            <a:endParaRPr lang="en-US"/>
          </a:p>
        </p:txBody>
      </p:sp>
      <p:sp>
        <p:nvSpPr>
          <p:cNvPr id="7" name="Footer Placeholder 2">
            <a:extLst>
              <a:ext uri="{FF2B5EF4-FFF2-40B4-BE49-F238E27FC236}">
                <a16:creationId xmlns:a16="http://schemas.microsoft.com/office/drawing/2014/main" id="{924780C9-7AD9-483D-B399-3F7052E40C75}"/>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2">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Jack ElFrink</a:t>
            </a:r>
          </a:p>
        </p:txBody>
      </p:sp>
      <p:sp>
        <p:nvSpPr>
          <p:cNvPr id="8" name="Freeform: Shape 7">
            <a:extLst>
              <a:ext uri="{FF2B5EF4-FFF2-40B4-BE49-F238E27FC236}">
                <a16:creationId xmlns:a16="http://schemas.microsoft.com/office/drawing/2014/main" id="{408AC368-50F9-47DB-96C4-7FF3152DD5EC}"/>
              </a:ext>
            </a:extLst>
          </p:cNvPr>
          <p:cNvSpPr/>
          <p:nvPr userDrawn="1"/>
        </p:nvSpPr>
        <p:spPr>
          <a:xfrm rot="16200000">
            <a:off x="-702851"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0" name="Freeform: Shape 9">
            <a:extLst>
              <a:ext uri="{FF2B5EF4-FFF2-40B4-BE49-F238E27FC236}">
                <a16:creationId xmlns:a16="http://schemas.microsoft.com/office/drawing/2014/main" id="{EF714477-755B-436C-8BCC-C7EE40452831}"/>
              </a:ext>
            </a:extLst>
          </p:cNvPr>
          <p:cNvSpPr/>
          <p:nvPr userDrawn="1"/>
        </p:nvSpPr>
        <p:spPr>
          <a:xfrm rot="16200000">
            <a:off x="3197999"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a:p>
        </p:txBody>
      </p:sp>
      <p:sp>
        <p:nvSpPr>
          <p:cNvPr id="11" name="Freeform: Shape 10">
            <a:extLst>
              <a:ext uri="{FF2B5EF4-FFF2-40B4-BE49-F238E27FC236}">
                <a16:creationId xmlns:a16="http://schemas.microsoft.com/office/drawing/2014/main" id="{20856788-FDD7-4E50-A06C-6AE77F8FADCA}"/>
              </a:ext>
            </a:extLst>
          </p:cNvPr>
          <p:cNvSpPr/>
          <p:nvPr userDrawn="1"/>
        </p:nvSpPr>
        <p:spPr>
          <a:xfrm rot="16200000">
            <a:off x="5148424"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12" name="Freeform: Shape 11">
            <a:extLst>
              <a:ext uri="{FF2B5EF4-FFF2-40B4-BE49-F238E27FC236}">
                <a16:creationId xmlns:a16="http://schemas.microsoft.com/office/drawing/2014/main" id="{7303FA2C-47D0-44D5-B6A8-A57E3E7DDE7F}"/>
              </a:ext>
            </a:extLst>
          </p:cNvPr>
          <p:cNvSpPr/>
          <p:nvPr userDrawn="1"/>
        </p:nvSpPr>
        <p:spPr>
          <a:xfrm rot="16200000">
            <a:off x="7098850" y="3471995"/>
            <a:ext cx="4457511" cy="268715"/>
          </a:xfrm>
          <a:custGeom>
            <a:avLst/>
            <a:gdLst>
              <a:gd name="connsiteX0" fmla="*/ 0 w 4212000"/>
              <a:gd name="connsiteY0" fmla="*/ 0 h 253915"/>
              <a:gd name="connsiteX1" fmla="*/ 4212000 w 4212000"/>
              <a:gd name="connsiteY1" fmla="*/ 0 h 253915"/>
              <a:gd name="connsiteX2" fmla="*/ 4212000 w 4212000"/>
              <a:gd name="connsiteY2" fmla="*/ 253915 h 253915"/>
              <a:gd name="connsiteX3" fmla="*/ 0 w 4212000"/>
              <a:gd name="connsiteY3" fmla="*/ 253915 h 253915"/>
              <a:gd name="connsiteX4" fmla="*/ 0 w 4212000"/>
              <a:gd name="connsiteY4" fmla="*/ 0 h 25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2000" h="253915">
                <a:moveTo>
                  <a:pt x="0" y="0"/>
                </a:moveTo>
                <a:lnTo>
                  <a:pt x="4212000" y="0"/>
                </a:lnTo>
                <a:lnTo>
                  <a:pt x="4212000" y="253915"/>
                </a:lnTo>
                <a:lnTo>
                  <a:pt x="0" y="2539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36992" bIns="0" numCol="1" spcCol="1270" anchor="t" anchorCtr="0">
            <a:noAutofit/>
          </a:bodyPr>
          <a:lstStyle/>
          <a:p>
            <a:pPr algn="r" defTabSz="846746">
              <a:lnSpc>
                <a:spcPct val="90000"/>
              </a:lnSpc>
              <a:spcBef>
                <a:spcPct val="0"/>
              </a:spcBef>
              <a:spcAft>
                <a:spcPct val="35000"/>
              </a:spcAft>
            </a:pPr>
            <a:endParaRPr lang="en-US" sz="1905" dirty="0"/>
          </a:p>
        </p:txBody>
      </p:sp>
      <p:sp>
        <p:nvSpPr>
          <p:cNvPr id="45" name="Text Placeholder 44">
            <a:extLst>
              <a:ext uri="{FF2B5EF4-FFF2-40B4-BE49-F238E27FC236}">
                <a16:creationId xmlns:a16="http://schemas.microsoft.com/office/drawing/2014/main" id="{8BB50AE5-F724-4C42-91BB-08344F800B32}"/>
              </a:ext>
            </a:extLst>
          </p:cNvPr>
          <p:cNvSpPr>
            <a:spLocks noGrp="1"/>
          </p:cNvSpPr>
          <p:nvPr>
            <p:ph type="body" sz="quarter" idx="13" hasCustomPrompt="1"/>
          </p:nvPr>
        </p:nvSpPr>
        <p:spPr>
          <a:xfrm rot="16200000">
            <a:off x="-1260000" y="3600000"/>
            <a:ext cx="3600000" cy="180000"/>
          </a:xfrm>
        </p:spPr>
        <p:txBody>
          <a:bodyPr/>
          <a:lstStyle>
            <a:lvl1pPr algn="r">
              <a:defRPr sz="1200"/>
            </a:lvl1pPr>
          </a:lstStyle>
          <a:p>
            <a:pPr lvl="0"/>
            <a:r>
              <a:rPr lang="en-US" dirty="0"/>
              <a:t>Click to edit Sidebar text styles</a:t>
            </a:r>
          </a:p>
        </p:txBody>
      </p:sp>
      <p:sp>
        <p:nvSpPr>
          <p:cNvPr id="46" name="Text Placeholder 44">
            <a:extLst>
              <a:ext uri="{FF2B5EF4-FFF2-40B4-BE49-F238E27FC236}">
                <a16:creationId xmlns:a16="http://schemas.microsoft.com/office/drawing/2014/main" id="{2DD478C2-8A99-4D23-9128-255E46BE4FE6}"/>
              </a:ext>
            </a:extLst>
          </p:cNvPr>
          <p:cNvSpPr>
            <a:spLocks noGrp="1"/>
          </p:cNvSpPr>
          <p:nvPr>
            <p:ph type="body" sz="quarter" idx="14" hasCustomPrompt="1"/>
          </p:nvPr>
        </p:nvSpPr>
        <p:spPr>
          <a:xfrm rot="16200000">
            <a:off x="900000" y="3600000"/>
            <a:ext cx="3600000" cy="180000"/>
          </a:xfrm>
        </p:spPr>
        <p:txBody>
          <a:bodyPr/>
          <a:lstStyle>
            <a:lvl1pPr algn="r">
              <a:defRPr sz="1200"/>
            </a:lvl1pPr>
          </a:lstStyle>
          <a:p>
            <a:pPr lvl="0"/>
            <a:r>
              <a:rPr lang="en-US" dirty="0"/>
              <a:t>Click to edit Sidebar text styles</a:t>
            </a:r>
          </a:p>
        </p:txBody>
      </p:sp>
      <p:sp>
        <p:nvSpPr>
          <p:cNvPr id="47" name="Text Placeholder 44">
            <a:extLst>
              <a:ext uri="{FF2B5EF4-FFF2-40B4-BE49-F238E27FC236}">
                <a16:creationId xmlns:a16="http://schemas.microsoft.com/office/drawing/2014/main" id="{31A28C2C-F632-4F15-A246-5B60ABC6C57C}"/>
              </a:ext>
            </a:extLst>
          </p:cNvPr>
          <p:cNvSpPr>
            <a:spLocks noGrp="1"/>
          </p:cNvSpPr>
          <p:nvPr>
            <p:ph type="body" sz="quarter" idx="15" hasCustomPrompt="1"/>
          </p:nvPr>
        </p:nvSpPr>
        <p:spPr>
          <a:xfrm rot="16200000">
            <a:off x="3071963" y="3600000"/>
            <a:ext cx="3600000" cy="180000"/>
          </a:xfrm>
        </p:spPr>
        <p:txBody>
          <a:bodyPr/>
          <a:lstStyle>
            <a:lvl1pPr algn="r">
              <a:defRPr sz="1200"/>
            </a:lvl1pPr>
          </a:lstStyle>
          <a:p>
            <a:pPr lvl="0"/>
            <a:r>
              <a:rPr lang="en-US" dirty="0"/>
              <a:t>Click to edit Sidebar text styles</a:t>
            </a:r>
          </a:p>
        </p:txBody>
      </p:sp>
      <p:sp>
        <p:nvSpPr>
          <p:cNvPr id="48" name="Text Placeholder 44">
            <a:extLst>
              <a:ext uri="{FF2B5EF4-FFF2-40B4-BE49-F238E27FC236}">
                <a16:creationId xmlns:a16="http://schemas.microsoft.com/office/drawing/2014/main" id="{94A9B9BB-4529-4211-A315-198BB29279A0}"/>
              </a:ext>
            </a:extLst>
          </p:cNvPr>
          <p:cNvSpPr>
            <a:spLocks noGrp="1"/>
          </p:cNvSpPr>
          <p:nvPr>
            <p:ph type="body" sz="quarter" idx="16" hasCustomPrompt="1"/>
          </p:nvPr>
        </p:nvSpPr>
        <p:spPr>
          <a:xfrm rot="16200000">
            <a:off x="5243926" y="3600000"/>
            <a:ext cx="3600000" cy="180000"/>
          </a:xfrm>
        </p:spPr>
        <p:txBody>
          <a:bodyPr/>
          <a:lstStyle>
            <a:lvl1pPr algn="r">
              <a:defRPr sz="1200"/>
            </a:lvl1pPr>
          </a:lstStyle>
          <a:p>
            <a:pPr lvl="0"/>
            <a:r>
              <a:rPr lang="en-US" dirty="0"/>
              <a:t>Click to edit Sidebar text styles</a:t>
            </a:r>
          </a:p>
        </p:txBody>
      </p:sp>
      <p:sp>
        <p:nvSpPr>
          <p:cNvPr id="49" name="Text Placeholder 44">
            <a:extLst>
              <a:ext uri="{FF2B5EF4-FFF2-40B4-BE49-F238E27FC236}">
                <a16:creationId xmlns:a16="http://schemas.microsoft.com/office/drawing/2014/main" id="{127C36B2-E627-46B6-A819-F13F1A8488D9}"/>
              </a:ext>
            </a:extLst>
          </p:cNvPr>
          <p:cNvSpPr>
            <a:spLocks noGrp="1"/>
          </p:cNvSpPr>
          <p:nvPr>
            <p:ph type="body" sz="quarter" idx="17" hasCustomPrompt="1"/>
          </p:nvPr>
        </p:nvSpPr>
        <p:spPr>
          <a:xfrm rot="16200000">
            <a:off x="7415889" y="3600000"/>
            <a:ext cx="3600000" cy="180000"/>
          </a:xfrm>
        </p:spPr>
        <p:txBody>
          <a:bodyPr/>
          <a:lstStyle>
            <a:lvl1pPr algn="r">
              <a:defRPr sz="1200"/>
            </a:lvl1pPr>
          </a:lstStyle>
          <a:p>
            <a:pPr lvl="0"/>
            <a:r>
              <a:rPr lang="en-US" dirty="0"/>
              <a:t>Click to edit Sidebar text styles</a:t>
            </a:r>
          </a:p>
        </p:txBody>
      </p:sp>
      <p:sp>
        <p:nvSpPr>
          <p:cNvPr id="51" name="Picture Placeholder 50">
            <a:extLst>
              <a:ext uri="{FF2B5EF4-FFF2-40B4-BE49-F238E27FC236}">
                <a16:creationId xmlns:a16="http://schemas.microsoft.com/office/drawing/2014/main" id="{22EFB3AA-F4C7-470B-9119-A8CECCC4E1C9}"/>
              </a:ext>
            </a:extLst>
          </p:cNvPr>
          <p:cNvSpPr>
            <a:spLocks noGrp="1"/>
          </p:cNvSpPr>
          <p:nvPr>
            <p:ph type="pic" sz="quarter" idx="18"/>
          </p:nvPr>
        </p:nvSpPr>
        <p:spPr>
          <a:xfrm>
            <a:off x="359138" y="1080000"/>
            <a:ext cx="720000" cy="720000"/>
          </a:xfrm>
        </p:spPr>
        <p:txBody>
          <a:bodyPr/>
          <a:lstStyle>
            <a:lvl1pPr>
              <a:defRPr sz="1200"/>
            </a:lvl1pPr>
          </a:lstStyle>
          <a:p>
            <a:r>
              <a:rPr lang="en-US"/>
              <a:t>Click icon to add picture</a:t>
            </a:r>
            <a:endParaRPr lang="en-US" dirty="0"/>
          </a:p>
        </p:txBody>
      </p:sp>
      <p:sp>
        <p:nvSpPr>
          <p:cNvPr id="52" name="Picture Placeholder 50">
            <a:extLst>
              <a:ext uri="{FF2B5EF4-FFF2-40B4-BE49-F238E27FC236}">
                <a16:creationId xmlns:a16="http://schemas.microsoft.com/office/drawing/2014/main" id="{5F8D8D27-84E1-4452-96F3-F71F8DB334CE}"/>
              </a:ext>
            </a:extLst>
          </p:cNvPr>
          <p:cNvSpPr>
            <a:spLocks noGrp="1"/>
          </p:cNvSpPr>
          <p:nvPr>
            <p:ph type="pic" sz="quarter" idx="19"/>
          </p:nvPr>
        </p:nvSpPr>
        <p:spPr>
          <a:xfrm>
            <a:off x="2520000" y="1080000"/>
            <a:ext cx="720000" cy="720000"/>
          </a:xfrm>
        </p:spPr>
        <p:txBody>
          <a:bodyPr/>
          <a:lstStyle>
            <a:lvl1pPr>
              <a:defRPr sz="1200"/>
            </a:lvl1pPr>
          </a:lstStyle>
          <a:p>
            <a:r>
              <a:rPr lang="en-US"/>
              <a:t>Click icon to add picture</a:t>
            </a:r>
            <a:endParaRPr lang="en-US" dirty="0"/>
          </a:p>
        </p:txBody>
      </p:sp>
      <p:sp>
        <p:nvSpPr>
          <p:cNvPr id="53" name="Picture Placeholder 50">
            <a:extLst>
              <a:ext uri="{FF2B5EF4-FFF2-40B4-BE49-F238E27FC236}">
                <a16:creationId xmlns:a16="http://schemas.microsoft.com/office/drawing/2014/main" id="{AD56C45E-77E7-4D0A-A6E2-90B18865BB43}"/>
              </a:ext>
            </a:extLst>
          </p:cNvPr>
          <p:cNvSpPr>
            <a:spLocks noGrp="1"/>
          </p:cNvSpPr>
          <p:nvPr>
            <p:ph type="pic" sz="quarter" idx="20"/>
          </p:nvPr>
        </p:nvSpPr>
        <p:spPr>
          <a:xfrm>
            <a:off x="4680862" y="1080000"/>
            <a:ext cx="720000" cy="720000"/>
          </a:xfrm>
        </p:spPr>
        <p:txBody>
          <a:bodyPr/>
          <a:lstStyle>
            <a:lvl1pPr>
              <a:defRPr sz="1200"/>
            </a:lvl1pPr>
          </a:lstStyle>
          <a:p>
            <a:r>
              <a:rPr lang="en-US"/>
              <a:t>Click icon to add picture</a:t>
            </a:r>
            <a:endParaRPr lang="en-US" dirty="0"/>
          </a:p>
        </p:txBody>
      </p:sp>
      <p:sp>
        <p:nvSpPr>
          <p:cNvPr id="54" name="Picture Placeholder 50">
            <a:extLst>
              <a:ext uri="{FF2B5EF4-FFF2-40B4-BE49-F238E27FC236}">
                <a16:creationId xmlns:a16="http://schemas.microsoft.com/office/drawing/2014/main" id="{CEDCBD2E-0786-4273-B496-28FBD9C7D90E}"/>
              </a:ext>
            </a:extLst>
          </p:cNvPr>
          <p:cNvSpPr>
            <a:spLocks noGrp="1"/>
          </p:cNvSpPr>
          <p:nvPr>
            <p:ph type="pic" sz="quarter" idx="21"/>
          </p:nvPr>
        </p:nvSpPr>
        <p:spPr>
          <a:xfrm>
            <a:off x="6841724" y="1080000"/>
            <a:ext cx="720000" cy="720000"/>
          </a:xfrm>
        </p:spPr>
        <p:txBody>
          <a:bodyPr/>
          <a:lstStyle>
            <a:lvl1pPr>
              <a:defRPr sz="1200"/>
            </a:lvl1pPr>
          </a:lstStyle>
          <a:p>
            <a:r>
              <a:rPr lang="en-US"/>
              <a:t>Click icon to add picture</a:t>
            </a:r>
            <a:endParaRPr lang="en-US" dirty="0"/>
          </a:p>
        </p:txBody>
      </p:sp>
      <p:sp>
        <p:nvSpPr>
          <p:cNvPr id="55" name="Picture Placeholder 50">
            <a:extLst>
              <a:ext uri="{FF2B5EF4-FFF2-40B4-BE49-F238E27FC236}">
                <a16:creationId xmlns:a16="http://schemas.microsoft.com/office/drawing/2014/main" id="{7CEE7DF6-76EB-4434-8CC3-FC3C7A8ECAAD}"/>
              </a:ext>
            </a:extLst>
          </p:cNvPr>
          <p:cNvSpPr>
            <a:spLocks noGrp="1"/>
          </p:cNvSpPr>
          <p:nvPr>
            <p:ph type="pic" sz="quarter" idx="22"/>
          </p:nvPr>
        </p:nvSpPr>
        <p:spPr>
          <a:xfrm>
            <a:off x="9002586" y="1080000"/>
            <a:ext cx="720000" cy="720000"/>
          </a:xfrm>
        </p:spPr>
        <p:txBody>
          <a:bodyPr/>
          <a:lstStyle>
            <a:lvl1pPr>
              <a:defRPr sz="1200"/>
            </a:lvl1pPr>
          </a:lstStyle>
          <a:p>
            <a:r>
              <a:rPr lang="en-US"/>
              <a:t>Click icon to add picture</a:t>
            </a:r>
            <a:endParaRPr lang="en-US" dirty="0"/>
          </a:p>
        </p:txBody>
      </p:sp>
    </p:spTree>
    <p:extLst>
      <p:ext uri="{BB962C8B-B14F-4D97-AF65-F5344CB8AC3E}">
        <p14:creationId xmlns:p14="http://schemas.microsoft.com/office/powerpoint/2010/main" val="4332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7324E-7 4.98285E-6 L 0.53121 0.00024 " pathEditMode="relative" rAng="0" ptsTypes="AA">
                                      <p:cBhvr>
                                        <p:cTn id="6" dur="2000" fill="hold"/>
                                        <p:tgtEl>
                                          <p:spTgt spid="62">
                                            <p:bg/>
                                          </p:spTgt>
                                        </p:tgtEl>
                                        <p:attrNameLst>
                                          <p:attrName>ppt_x</p:attrName>
                                          <p:attrName>ppt_y</p:attrName>
                                        </p:attrNameLst>
                                      </p:cBhvr>
                                      <p:rCtr x="26554" y="0"/>
                                    </p:animMotion>
                                  </p:childTnLst>
                                </p:cTn>
                              </p:par>
                              <p:par>
                                <p:cTn id="7" presetID="42" presetClass="path" presetSubtype="0" accel="50000" decel="50000" fill="hold" grpId="0" nodeType="withEffect">
                                  <p:stCondLst>
                                    <p:cond delay="0"/>
                                  </p:stCondLst>
                                  <p:childTnLst>
                                    <p:animMotion origin="layout" path="M 2.41146E-6 -2.35179E-7 L 0.52859 -0.0071 " pathEditMode="relative" rAng="0" ptsTypes="AA">
                                      <p:cBhvr>
                                        <p:cTn id="8" dur="2000" fill="hold"/>
                                        <p:tgtEl>
                                          <p:spTgt spid="62">
                                            <p:txEl>
                                              <p:pRg st="0" end="0"/>
                                            </p:txEl>
                                          </p:spTgt>
                                        </p:tgtEl>
                                        <p:attrNameLst>
                                          <p:attrName>ppt_x</p:attrName>
                                          <p:attrName>ppt_y</p:attrName>
                                        </p:attrNameLst>
                                      </p:cBhvr>
                                      <p:rCtr x="26430" y="-367"/>
                                    </p:animMotion>
                                  </p:childTnLst>
                                </p:cTn>
                              </p:par>
                              <p:par>
                                <p:cTn id="9" presetID="42" presetClass="path" presetSubtype="0" accel="50000" decel="50000" fill="hold" grpId="0" nodeType="withEffect">
                                  <p:stCondLst>
                                    <p:cond delay="0"/>
                                  </p:stCondLst>
                                  <p:childTnLst>
                                    <p:animMotion origin="layout" path="M -4.47292E-6 3.78736E-6 L 0.52625 0.01347 " pathEditMode="relative" rAng="0" ptsTypes="AA">
                                      <p:cBhvr>
                                        <p:cTn id="10" dur="2000" fill="hold"/>
                                        <p:tgtEl>
                                          <p:spTgt spid="49">
                                            <p:txEl>
                                              <p:pRg st="0" end="0"/>
                                            </p:txEl>
                                          </p:spTgt>
                                        </p:tgtEl>
                                        <p:attrNameLst>
                                          <p:attrName>ppt_x</p:attrName>
                                          <p:attrName>ppt_y</p:attrName>
                                        </p:attrNameLst>
                                      </p:cBhvr>
                                      <p:rCtr x="26306" y="661"/>
                                    </p:animMotion>
                                  </p:childTnLst>
                                </p:cTn>
                              </p:par>
                              <p:par>
                                <p:cTn id="11" presetID="42" presetClass="path" presetSubtype="0" accel="50000" decel="50000" fill="hold" grpId="0" nodeType="withEffect">
                                  <p:stCondLst>
                                    <p:cond delay="0"/>
                                  </p:stCondLst>
                                  <p:childTnLst>
                                    <p:animMotion origin="layout" path="M -4.73612E-6 4.99755E-6 L -0.78145 -0.16659 " pathEditMode="relative" rAng="0" ptsTypes="AA">
                                      <p:cBhvr>
                                        <p:cTn id="12" dur="2000" fill="hold"/>
                                        <p:tgtEl>
                                          <p:spTgt spid="55"/>
                                        </p:tgtEl>
                                        <p:attrNameLst>
                                          <p:attrName>ppt_x</p:attrName>
                                          <p:attrName>ppt_y</p:attrName>
                                        </p:attrNameLst>
                                      </p:cBhvr>
                                      <p:rCtr x="-39080" y="-8329"/>
                                    </p:animMotion>
                                  </p:childTnLst>
                                </p:cTn>
                              </p:par>
                              <p:par>
                                <p:cTn id="13" presetID="42" presetClass="path" presetSubtype="0" accel="50000" decel="50000" fill="hold" grpId="0" nodeType="withEffect">
                                  <p:stCondLst>
                                    <p:cond delay="0"/>
                                  </p:stCondLst>
                                  <p:childTnLst>
                                    <p:animMotion origin="layout" path="M -4.16288E-6 4.98285E-6 L 0.65578 0.00024 " pathEditMode="relative" rAng="0" ptsTypes="AA">
                                      <p:cBhvr>
                                        <p:cTn id="14" dur="2000" fill="hold"/>
                                        <p:tgtEl>
                                          <p:spTgt spid="61">
                                            <p:bg/>
                                          </p:spTgt>
                                        </p:tgtEl>
                                        <p:attrNameLst>
                                          <p:attrName>ppt_x</p:attrName>
                                          <p:attrName>ppt_y</p:attrName>
                                        </p:attrNameLst>
                                      </p:cBhvr>
                                      <p:rCtr x="32782" y="0"/>
                                    </p:animMotion>
                                  </p:childTnLst>
                                </p:cTn>
                              </p:par>
                              <p:par>
                                <p:cTn id="15" presetID="42" presetClass="path" presetSubtype="0" accel="50000" decel="50000" fill="hold" grpId="0" nodeType="withEffect">
                                  <p:stCondLst>
                                    <p:cond delay="0"/>
                                  </p:stCondLst>
                                  <p:childTnLst>
                                    <p:animMotion origin="layout" path="M -4.52666E-6 -2.35179E-7 L 0.6533 0.00245 " pathEditMode="relative" rAng="0" ptsTypes="AA">
                                      <p:cBhvr>
                                        <p:cTn id="16" dur="2000" fill="hold"/>
                                        <p:tgtEl>
                                          <p:spTgt spid="61">
                                            <p:txEl>
                                              <p:pRg st="0" end="0"/>
                                            </p:txEl>
                                          </p:spTgt>
                                        </p:tgtEl>
                                        <p:attrNameLst>
                                          <p:attrName>ppt_x</p:attrName>
                                          <p:attrName>ppt_y</p:attrName>
                                        </p:attrNameLst>
                                      </p:cBhvr>
                                      <p:rCtr x="32658" y="122"/>
                                    </p:animMotion>
                                  </p:childTnLst>
                                </p:cTn>
                              </p:par>
                              <p:par>
                                <p:cTn id="17" presetID="42" presetClass="path" presetSubtype="0" accel="50000" decel="50000" fill="hold" grpId="0" nodeType="withEffect">
                                  <p:stCondLst>
                                    <p:cond delay="0"/>
                                  </p:stCondLst>
                                  <p:childTnLst>
                                    <p:animMotion origin="layout" path="M 3.17487E-6 3.78736E-6 L 0.6606 0.01347 " pathEditMode="relative" rAng="0" ptsTypes="AA">
                                      <p:cBhvr>
                                        <p:cTn id="18" dur="2000" fill="hold"/>
                                        <p:tgtEl>
                                          <p:spTgt spid="48">
                                            <p:txEl>
                                              <p:pRg st="0" end="0"/>
                                            </p:txEl>
                                          </p:spTgt>
                                        </p:tgtEl>
                                        <p:attrNameLst>
                                          <p:attrName>ppt_x</p:attrName>
                                          <p:attrName>ppt_y</p:attrName>
                                        </p:attrNameLst>
                                      </p:cBhvr>
                                      <p:rCtr x="33030" y="661"/>
                                    </p:animMotion>
                                  </p:childTnLst>
                                </p:cTn>
                              </p:par>
                              <p:par>
                                <p:cTn id="19" presetID="42" presetClass="path" presetSubtype="0" accel="50000" decel="50000" fill="hold" grpId="0" nodeType="withEffect">
                                  <p:stCondLst>
                                    <p:cond delay="0"/>
                                  </p:stCondLst>
                                  <p:childTnLst>
                                    <p:animMotion origin="layout" path="M -1.67425E-6 4.99755E-6 L 0.65716 -0.00025 " pathEditMode="relative" rAng="0" ptsTypes="AA">
                                      <p:cBhvr>
                                        <p:cTn id="20" dur="2000" fill="hold"/>
                                        <p:tgtEl>
                                          <p:spTgt spid="54"/>
                                        </p:tgtEl>
                                        <p:attrNameLst>
                                          <p:attrName>ppt_x</p:attrName>
                                          <p:attrName>ppt_y</p:attrName>
                                        </p:attrNameLst>
                                      </p:cBhvr>
                                      <p:rCtr x="32851" y="-24"/>
                                    </p:animMotion>
                                  </p:childTnLst>
                                </p:cTn>
                              </p:par>
                              <p:par>
                                <p:cTn id="21" presetID="42" presetClass="path" presetSubtype="0" accel="50000" decel="50000" fill="hold" grpId="0" nodeType="withEffect">
                                  <p:stCondLst>
                                    <p:cond delay="0"/>
                                  </p:stCondLst>
                                  <p:childTnLst>
                                    <p:animMotion origin="layout" path="M -4.85876E-6 4.89956E-9 L 0.78008 0.00024 " pathEditMode="relative" rAng="0" ptsTypes="AA">
                                      <p:cBhvr>
                                        <p:cTn id="22" dur="2000" fill="hold"/>
                                        <p:tgtEl>
                                          <p:spTgt spid="60">
                                            <p:bg/>
                                          </p:spTgt>
                                        </p:tgtEl>
                                        <p:attrNameLst>
                                          <p:attrName>ppt_x</p:attrName>
                                          <p:attrName>ppt_y</p:attrName>
                                        </p:attrNameLst>
                                      </p:cBhvr>
                                      <p:rCtr x="38859" y="0"/>
                                    </p:animMotion>
                                  </p:childTnLst>
                                </p:cTn>
                              </p:par>
                              <p:par>
                                <p:cTn id="23" presetID="42" presetClass="path" presetSubtype="0" accel="50000" decel="50000" fill="hold" grpId="0" nodeType="withEffect">
                                  <p:stCondLst>
                                    <p:cond delay="0"/>
                                  </p:stCondLst>
                                  <p:childTnLst>
                                    <p:animMotion origin="layout" path="M 7.37219E-7 -2.35179E-7 L 0.77952 0.00245 " pathEditMode="relative" rAng="0" ptsTypes="AA">
                                      <p:cBhvr>
                                        <p:cTn id="24" dur="2000" fill="hold"/>
                                        <p:tgtEl>
                                          <p:spTgt spid="60">
                                            <p:txEl>
                                              <p:pRg st="0" end="0"/>
                                            </p:txEl>
                                          </p:spTgt>
                                        </p:tgtEl>
                                        <p:attrNameLst>
                                          <p:attrName>ppt_x</p:attrName>
                                          <p:attrName>ppt_y</p:attrName>
                                        </p:attrNameLst>
                                      </p:cBhvr>
                                      <p:rCtr x="38969" y="122"/>
                                    </p:animMotion>
                                  </p:childTnLst>
                                </p:cTn>
                              </p:par>
                              <p:par>
                                <p:cTn id="25" presetID="42" presetClass="path" presetSubtype="0" accel="50000" decel="50000" fill="hold" grpId="0" nodeType="withEffect">
                                  <p:stCondLst>
                                    <p:cond delay="0"/>
                                  </p:stCondLst>
                                  <p:childTnLst>
                                    <p:animMotion origin="layout" path="M 8.22654E-7 3.78736E-6 L 0.78007 0.01347 " pathEditMode="relative" rAng="0" ptsTypes="AA">
                                      <p:cBhvr>
                                        <p:cTn id="26" dur="2000" fill="hold"/>
                                        <p:tgtEl>
                                          <p:spTgt spid="47">
                                            <p:txEl>
                                              <p:pRg st="0" end="0"/>
                                            </p:txEl>
                                          </p:spTgt>
                                        </p:tgtEl>
                                        <p:attrNameLst>
                                          <p:attrName>ppt_x</p:attrName>
                                          <p:attrName>ppt_y</p:attrName>
                                        </p:attrNameLst>
                                      </p:cBhvr>
                                      <p:rCtr x="38997" y="661"/>
                                    </p:animMotion>
                                  </p:childTnLst>
                                </p:cTn>
                              </p:par>
                              <p:par>
                                <p:cTn id="27" presetID="42" presetClass="path" presetSubtype="0" accel="50000" decel="50000" fill="hold" grpId="0" nodeType="withEffect">
                                  <p:stCondLst>
                                    <p:cond delay="0"/>
                                  </p:stCondLst>
                                  <p:childTnLst>
                                    <p:animMotion origin="layout" path="M 1.38763E-6 4.99755E-6 L 0.78131 -0.00025 " pathEditMode="relative" rAng="0" ptsTypes="AA">
                                      <p:cBhvr>
                                        <p:cTn id="28" dur="2000" fill="hold"/>
                                        <p:tgtEl>
                                          <p:spTgt spid="53"/>
                                        </p:tgtEl>
                                        <p:attrNameLst>
                                          <p:attrName>ppt_x</p:attrName>
                                          <p:attrName>ppt_y</p:attrName>
                                        </p:attrNameLst>
                                      </p:cBhvr>
                                      <p:rCtr x="39066" y="-24"/>
                                    </p:animMotion>
                                  </p:childTnLst>
                                </p:cTn>
                              </p:par>
                              <p:par>
                                <p:cTn id="29" presetID="42" presetClass="path" presetSubtype="0" accel="50000" decel="50000" fill="hold" grpId="0" nodeType="withEffect">
                                  <p:stCondLst>
                                    <p:cond delay="0"/>
                                  </p:stCondLst>
                                  <p:childTnLst>
                                    <p:animMotion origin="layout" path="M 1.96087E-6 4.98285E-6 L 0.90506 0.00024 " pathEditMode="relative" rAng="0" ptsTypes="AA">
                                      <p:cBhvr>
                                        <p:cTn id="30" dur="2000" fill="hold"/>
                                        <p:tgtEl>
                                          <p:spTgt spid="59">
                                            <p:bg/>
                                          </p:spTgt>
                                        </p:tgtEl>
                                        <p:attrNameLst>
                                          <p:attrName>ppt_x</p:attrName>
                                          <p:attrName>ppt_y</p:attrName>
                                        </p:attrNameLst>
                                      </p:cBhvr>
                                      <p:rCtr x="45253" y="0"/>
                                    </p:animMotion>
                                  </p:childTnLst>
                                </p:cTn>
                              </p:par>
                              <p:par>
                                <p:cTn id="31" presetID="42" presetClass="path" presetSubtype="0" accel="50000" decel="50000" fill="hold" grpId="0" nodeType="withEffect">
                                  <p:stCondLst>
                                    <p:cond delay="0"/>
                                  </p:stCondLst>
                                  <p:childTnLst>
                                    <p:animMotion origin="layout" path="M 3.79909E-6 -2.35179E-7 L 0.90244 0.00245 " pathEditMode="relative" rAng="0" ptsTypes="AA">
                                      <p:cBhvr>
                                        <p:cTn id="32" dur="2000" fill="hold"/>
                                        <p:tgtEl>
                                          <p:spTgt spid="59">
                                            <p:txEl>
                                              <p:pRg st="0" end="0"/>
                                            </p:txEl>
                                          </p:spTgt>
                                        </p:tgtEl>
                                        <p:attrNameLst>
                                          <p:attrName>ppt_x</p:attrName>
                                          <p:attrName>ppt_y</p:attrName>
                                        </p:attrNameLst>
                                      </p:cBhvr>
                                      <p:rCtr x="45115" y="122"/>
                                    </p:animMotion>
                                  </p:childTnLst>
                                </p:cTn>
                              </p:par>
                              <p:par>
                                <p:cTn id="33" presetID="42" presetClass="path" presetSubtype="0" accel="50000" decel="50000" fill="hold" grpId="0" nodeType="withEffect">
                                  <p:stCondLst>
                                    <p:cond delay="0"/>
                                  </p:stCondLst>
                                  <p:childTnLst>
                                    <p:animMotion origin="layout" path="M -1.52956E-6 3.78736E-6 L 0.90368 0.01347 " pathEditMode="relative" rAng="0" ptsTypes="AA">
                                      <p:cBhvr>
                                        <p:cTn id="34" dur="2000" fill="hold"/>
                                        <p:tgtEl>
                                          <p:spTgt spid="46">
                                            <p:txEl>
                                              <p:pRg st="0" end="0"/>
                                            </p:txEl>
                                          </p:spTgt>
                                        </p:tgtEl>
                                        <p:attrNameLst>
                                          <p:attrName>ppt_x</p:attrName>
                                          <p:attrName>ppt_y</p:attrName>
                                        </p:attrNameLst>
                                      </p:cBhvr>
                                      <p:rCtr x="45184" y="661"/>
                                    </p:animMotion>
                                  </p:childTnLst>
                                </p:cTn>
                              </p:par>
                              <p:par>
                                <p:cTn id="35" presetID="42" presetClass="path" presetSubtype="0" accel="50000" decel="50000" fill="hold" grpId="0" nodeType="withEffect">
                                  <p:stCondLst>
                                    <p:cond delay="0"/>
                                  </p:stCondLst>
                                  <p:childTnLst>
                                    <p:animMotion origin="layout" path="M 4.4495E-6 4.99755E-6 L 0.90602 -0.00025 " pathEditMode="relative" rAng="0" ptsTypes="AA">
                                      <p:cBhvr>
                                        <p:cTn id="36" dur="2000" fill="hold"/>
                                        <p:tgtEl>
                                          <p:spTgt spid="52"/>
                                        </p:tgtEl>
                                        <p:attrNameLst>
                                          <p:attrName>ppt_x</p:attrName>
                                          <p:attrName>ppt_y</p:attrName>
                                        </p:attrNameLst>
                                      </p:cBhvr>
                                      <p:rCtr x="45294" y="-24"/>
                                    </p:animMotion>
                                  </p:childTnLst>
                                </p:cTn>
                              </p:par>
                              <p:par>
                                <p:cTn id="37" presetID="42" presetClass="path" presetSubtype="0" accel="50000" decel="50000" fill="hold" grpId="0" nodeType="withEffect">
                                  <p:stCondLst>
                                    <p:cond delay="0"/>
                                  </p:stCondLst>
                                  <p:childTnLst>
                                    <p:animMotion origin="layout" path="M -2.77525E-6 4.98285E-6 L 1.03142 0.00024 " pathEditMode="relative" rAng="0" ptsTypes="AA">
                                      <p:cBhvr>
                                        <p:cTn id="38" dur="2000" fill="hold"/>
                                        <p:tgtEl>
                                          <p:spTgt spid="57">
                                            <p:bg/>
                                          </p:spTgt>
                                        </p:tgtEl>
                                        <p:attrNameLst>
                                          <p:attrName>ppt_x</p:attrName>
                                          <p:attrName>ppt_y</p:attrName>
                                        </p:attrNameLst>
                                      </p:cBhvr>
                                      <p:rCtr x="51564" y="0"/>
                                    </p:animMotion>
                                  </p:childTnLst>
                                </p:cTn>
                              </p:par>
                              <p:par>
                                <p:cTn id="39" presetID="42" presetClass="path" presetSubtype="0" accel="50000" decel="50000" fill="hold" grpId="0" nodeType="withEffect">
                                  <p:stCondLst>
                                    <p:cond delay="0"/>
                                  </p:stCondLst>
                                  <p:childTnLst>
                                    <p:animMotion origin="layout" path="M -9.37026E-7 -2.35179E-7 L 1.0288 0.00245 " pathEditMode="relative" rAng="0" ptsTypes="AA">
                                      <p:cBhvr>
                                        <p:cTn id="40" dur="2000" fill="hold"/>
                                        <p:tgtEl>
                                          <p:spTgt spid="57">
                                            <p:txEl>
                                              <p:pRg st="0" end="0"/>
                                            </p:txEl>
                                          </p:spTgt>
                                        </p:tgtEl>
                                        <p:attrNameLst>
                                          <p:attrName>ppt_x</p:attrName>
                                          <p:attrName>ppt_y</p:attrName>
                                        </p:attrNameLst>
                                      </p:cBhvr>
                                      <p:rCtr x="51440" y="122"/>
                                    </p:animMotion>
                                  </p:childTnLst>
                                </p:cTn>
                              </p:par>
                              <p:par>
                                <p:cTn id="41" presetID="42" presetClass="path" presetSubtype="0" accel="50000" decel="50000" fill="hold" grpId="0" nodeType="withEffect">
                                  <p:stCondLst>
                                    <p:cond delay="0"/>
                                  </p:stCondLst>
                                  <p:childTnLst>
                                    <p:animMotion origin="layout" path="M 1.53231E-6 3.78736E-6 L 1.02949 0.01347 " pathEditMode="relative" rAng="0" ptsTypes="AA">
                                      <p:cBhvr>
                                        <p:cTn id="42" dur="2000" fill="hold"/>
                                        <p:tgtEl>
                                          <p:spTgt spid="45">
                                            <p:txEl>
                                              <p:pRg st="0" end="0"/>
                                            </p:txEl>
                                          </p:spTgt>
                                        </p:tgtEl>
                                        <p:attrNameLst>
                                          <p:attrName>ppt_x</p:attrName>
                                          <p:attrName>ppt_y</p:attrName>
                                        </p:attrNameLst>
                                      </p:cBhvr>
                                      <p:rCtr x="51468" y="661"/>
                                    </p:animMotion>
                                  </p:childTnLst>
                                </p:cTn>
                              </p:par>
                              <p:par>
                                <p:cTn id="43" presetID="42" presetClass="path" presetSubtype="0" accel="50000" decel="50000" fill="hold" grpId="0" nodeType="withEffect">
                                  <p:stCondLst>
                                    <p:cond delay="0"/>
                                  </p:stCondLst>
                                  <p:childTnLst>
                                    <p:animMotion origin="layout" path="M -2.48863E-6 4.99755E-6 L 1.03183 -0.00025 " pathEditMode="relative" rAng="0" ptsTypes="AA">
                                      <p:cBhvr>
                                        <p:cTn id="44" dur="2000" fill="hold"/>
                                        <p:tgtEl>
                                          <p:spTgt spid="51"/>
                                        </p:tgtEl>
                                        <p:attrNameLst>
                                          <p:attrName>ppt_x</p:attrName>
                                          <p:attrName>ppt_y</p:attrName>
                                        </p:attrNameLst>
                                      </p:cBhvr>
                                      <p:rCtr x="51592" y="-24"/>
                                    </p:animMotion>
                                  </p:childTnLst>
                                </p:cTn>
                              </p:par>
                              <p:par>
                                <p:cTn id="45" presetID="42" presetClass="path" presetSubtype="0" accel="50000" decel="50000" fill="hold" grpId="0" nodeType="withEffect">
                                  <p:stCondLst>
                                    <p:cond delay="0"/>
                                  </p:stCondLst>
                                  <p:childTnLst>
                                    <p:animMotion origin="layout" path="M -2.27367E-6 4.89956E-9 L -2.27367E-6 -0.22244 " pathEditMode="relative" rAng="0" ptsTypes="AA">
                                      <p:cBhvr>
                                        <p:cTn id="46" dur="2000" fill="hold"/>
                                        <p:tgtEl>
                                          <p:spTgt spid="2"/>
                                        </p:tgtEl>
                                        <p:attrNameLst>
                                          <p:attrName>ppt_x</p:attrName>
                                          <p:attrName>ppt_y</p:attrName>
                                        </p:attrNameLst>
                                      </p:cBhvr>
                                      <p:rCtr x="0" y="-111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animBg="1">
        <p:tmplLst>
          <p:tmpl>
            <p:tnLst>
              <p:par>
                <p:cTn presetID="42" presetClass="path" presetSubtype="0" accel="50000" decel="50000" fill="hold" nodeType="withEffect">
                  <p:stCondLst>
                    <p:cond delay="0"/>
                  </p:stCondLst>
                  <p:childTnLst>
                    <p:animMotion origin="layout" path="M -2.77525E-6 4.98285E-6 L 1.03142 0.00024 " pathEditMode="relative" rAng="0" ptsTypes="AA">
                      <p:cBhvr>
                        <p:cTn dur="2000" fill="hold"/>
                        <p:tgtEl>
                          <p:spTgt spid="57"/>
                        </p:tgtEl>
                        <p:attrNameLst>
                          <p:attrName>ppt_x</p:attrName>
                          <p:attrName>ppt_y</p:attrName>
                        </p:attrNameLst>
                      </p:cBhvr>
                      <p:rCtr x="51564" y="0"/>
                    </p:animMotion>
                  </p:childTnLst>
                </p:cTn>
              </p:par>
            </p:tnLst>
          </p:tmpl>
          <p:tmpl lvl="1">
            <p:tnLst>
              <p:par>
                <p:cTn presetID="42" presetClass="path" presetSubtype="0" accel="50000" decel="50000" fill="hold" nodeType="withEffect">
                  <p:stCondLst>
                    <p:cond delay="0"/>
                  </p:stCondLst>
                  <p:childTnLst>
                    <p:animMotion origin="layout" path="M -9.37026E-7 -2.35179E-7 L 1.0288 0.00245 " pathEditMode="relative" rAng="0" ptsTypes="AA">
                      <p:cBhvr>
                        <p:cTn dur="2000" fill="hold"/>
                        <p:tgtEl>
                          <p:spTgt spid="57"/>
                        </p:tgtEl>
                        <p:attrNameLst>
                          <p:attrName>ppt_x</p:attrName>
                          <p:attrName>ppt_y</p:attrName>
                        </p:attrNameLst>
                      </p:cBhvr>
                      <p:rCtr x="51440" y="122"/>
                    </p:animMotion>
                  </p:childTnLst>
                </p:cTn>
              </p:par>
            </p:tnLst>
          </p:tmpl>
        </p:tmplLst>
      </p:bldP>
      <p:bldP spid="59" grpId="0" uiExpand="1" build="p" animBg="1">
        <p:tmplLst>
          <p:tmpl>
            <p:tnLst>
              <p:par>
                <p:cTn presetID="42" presetClass="path" presetSubtype="0" accel="50000" decel="50000" fill="hold" nodeType="withEffect">
                  <p:stCondLst>
                    <p:cond delay="0"/>
                  </p:stCondLst>
                  <p:childTnLst>
                    <p:animMotion origin="layout" path="M 1.96087E-6 4.98285E-6 L 0.90506 0.00024 " pathEditMode="relative" rAng="0" ptsTypes="AA">
                      <p:cBhvr>
                        <p:cTn dur="2000" fill="hold"/>
                        <p:tgtEl>
                          <p:spTgt spid="59"/>
                        </p:tgtEl>
                        <p:attrNameLst>
                          <p:attrName>ppt_x</p:attrName>
                          <p:attrName>ppt_y</p:attrName>
                        </p:attrNameLst>
                      </p:cBhvr>
                      <p:rCtr x="45253" y="0"/>
                    </p:animMotion>
                  </p:childTnLst>
                </p:cTn>
              </p:par>
            </p:tnLst>
          </p:tmpl>
          <p:tmpl lvl="1">
            <p:tnLst>
              <p:par>
                <p:cTn presetID="42" presetClass="path" presetSubtype="0" accel="50000" decel="50000" fill="hold" nodeType="withEffect">
                  <p:stCondLst>
                    <p:cond delay="0"/>
                  </p:stCondLst>
                  <p:childTnLst>
                    <p:animMotion origin="layout" path="M 3.79909E-6 -2.35179E-7 L 0.90244 0.00245 " pathEditMode="relative" rAng="0" ptsTypes="AA">
                      <p:cBhvr>
                        <p:cTn dur="2000" fill="hold"/>
                        <p:tgtEl>
                          <p:spTgt spid="59"/>
                        </p:tgtEl>
                        <p:attrNameLst>
                          <p:attrName>ppt_x</p:attrName>
                          <p:attrName>ppt_y</p:attrName>
                        </p:attrNameLst>
                      </p:cBhvr>
                      <p:rCtr x="45115" y="122"/>
                    </p:animMotion>
                  </p:childTnLst>
                </p:cTn>
              </p:par>
            </p:tnLst>
          </p:tmpl>
        </p:tmplLst>
      </p:bldP>
      <p:bldP spid="60" grpId="0" uiExpand="1" build="p" animBg="1">
        <p:tmplLst>
          <p:tmpl>
            <p:tnLst>
              <p:par>
                <p:cTn presetID="42" presetClass="path" presetSubtype="0" accel="50000" decel="50000" fill="hold" nodeType="withEffect">
                  <p:stCondLst>
                    <p:cond delay="0"/>
                  </p:stCondLst>
                  <p:childTnLst>
                    <p:animMotion origin="layout" path="M -4.85876E-6 4.89956E-9 L 0.78008 0.00024 " pathEditMode="relative" rAng="0" ptsTypes="AA">
                      <p:cBhvr>
                        <p:cTn dur="2000" fill="hold"/>
                        <p:tgtEl>
                          <p:spTgt spid="60"/>
                        </p:tgtEl>
                        <p:attrNameLst>
                          <p:attrName>ppt_x</p:attrName>
                          <p:attrName>ppt_y</p:attrName>
                        </p:attrNameLst>
                      </p:cBhvr>
                      <p:rCtr x="38859" y="0"/>
                    </p:animMotion>
                  </p:childTnLst>
                </p:cTn>
              </p:par>
            </p:tnLst>
          </p:tmpl>
          <p:tmpl lvl="1">
            <p:tnLst>
              <p:par>
                <p:cTn presetID="42" presetClass="path" presetSubtype="0" accel="50000" decel="50000" fill="hold" nodeType="withEffect">
                  <p:stCondLst>
                    <p:cond delay="0"/>
                  </p:stCondLst>
                  <p:childTnLst>
                    <p:animMotion origin="layout" path="M 7.37219E-7 -2.35179E-7 L 0.77952 0.00245 " pathEditMode="relative" rAng="0" ptsTypes="AA">
                      <p:cBhvr>
                        <p:cTn dur="2000" fill="hold"/>
                        <p:tgtEl>
                          <p:spTgt spid="60"/>
                        </p:tgtEl>
                        <p:attrNameLst>
                          <p:attrName>ppt_x</p:attrName>
                          <p:attrName>ppt_y</p:attrName>
                        </p:attrNameLst>
                      </p:cBhvr>
                      <p:rCtr x="38969" y="122"/>
                    </p:animMotion>
                  </p:childTnLst>
                </p:cTn>
              </p:par>
            </p:tnLst>
          </p:tmpl>
        </p:tmplLst>
      </p:bldP>
      <p:bldP spid="61" grpId="0" build="p" animBg="1">
        <p:tmplLst>
          <p:tmpl>
            <p:tnLst>
              <p:par>
                <p:cTn presetID="42" presetClass="path" presetSubtype="0" accel="50000" decel="50000" fill="hold" nodeType="withEffect">
                  <p:stCondLst>
                    <p:cond delay="0"/>
                  </p:stCondLst>
                  <p:childTnLst>
                    <p:animMotion origin="layout" path="M -4.16288E-6 4.98285E-6 L 0.65578 0.00024 " pathEditMode="relative" rAng="0" ptsTypes="AA">
                      <p:cBhvr>
                        <p:cTn dur="2000" fill="hold"/>
                        <p:tgtEl>
                          <p:spTgt spid="61"/>
                        </p:tgtEl>
                        <p:attrNameLst>
                          <p:attrName>ppt_x</p:attrName>
                          <p:attrName>ppt_y</p:attrName>
                        </p:attrNameLst>
                      </p:cBhvr>
                      <p:rCtr x="32782" y="0"/>
                    </p:animMotion>
                  </p:childTnLst>
                </p:cTn>
              </p:par>
            </p:tnLst>
          </p:tmpl>
          <p:tmpl lvl="1">
            <p:tnLst>
              <p:par>
                <p:cTn presetID="42" presetClass="path" presetSubtype="0" accel="50000" decel="50000" fill="hold" nodeType="withEffect">
                  <p:stCondLst>
                    <p:cond delay="0"/>
                  </p:stCondLst>
                  <p:childTnLst>
                    <p:animMotion origin="layout" path="M -4.52666E-6 -2.35179E-7 L 0.6533 0.00245 " pathEditMode="relative" rAng="0" ptsTypes="AA">
                      <p:cBhvr>
                        <p:cTn dur="2000" fill="hold"/>
                        <p:tgtEl>
                          <p:spTgt spid="61"/>
                        </p:tgtEl>
                        <p:attrNameLst>
                          <p:attrName>ppt_x</p:attrName>
                          <p:attrName>ppt_y</p:attrName>
                        </p:attrNameLst>
                      </p:cBhvr>
                      <p:rCtr x="32658" y="122"/>
                    </p:animMotion>
                  </p:childTnLst>
                </p:cTn>
              </p:par>
            </p:tnLst>
          </p:tmpl>
        </p:tmplLst>
      </p:bldP>
      <p:bldP spid="62" grpId="0" uiExpand="1" build="p" animBg="1">
        <p:tmplLst>
          <p:tmpl>
            <p:tnLst>
              <p:par>
                <p:cTn presetID="42" presetClass="path" presetSubtype="0" accel="50000" decel="50000" fill="hold" nodeType="withEffect">
                  <p:stCondLst>
                    <p:cond delay="0"/>
                  </p:stCondLst>
                  <p:childTnLst>
                    <p:animMotion origin="layout" path="M 5.7324E-7 4.98285E-6 L 0.53121 0.00024 " pathEditMode="relative" rAng="0" ptsTypes="AA">
                      <p:cBhvr>
                        <p:cTn dur="2000" fill="hold"/>
                        <p:tgtEl>
                          <p:spTgt spid="62"/>
                        </p:tgtEl>
                        <p:attrNameLst>
                          <p:attrName>ppt_x</p:attrName>
                          <p:attrName>ppt_y</p:attrName>
                        </p:attrNameLst>
                      </p:cBhvr>
                      <p:rCtr x="26554" y="0"/>
                    </p:animMotion>
                  </p:childTnLst>
                </p:cTn>
              </p:par>
            </p:tnLst>
          </p:tmpl>
          <p:tmpl lvl="1">
            <p:tnLst>
              <p:par>
                <p:cTn presetID="42" presetClass="path" presetSubtype="0" accel="50000" decel="50000" fill="hold" nodeType="withEffect">
                  <p:stCondLst>
                    <p:cond delay="0"/>
                  </p:stCondLst>
                  <p:childTnLst>
                    <p:animMotion origin="layout" path="M 2.41146E-6 -2.35179E-7 L 0.52859 -0.0071 " pathEditMode="relative" rAng="0" ptsTypes="AA">
                      <p:cBhvr>
                        <p:cTn dur="2000" fill="hold"/>
                        <p:tgtEl>
                          <p:spTgt spid="62"/>
                        </p:tgtEl>
                        <p:attrNameLst>
                          <p:attrName>ppt_x</p:attrName>
                          <p:attrName>ppt_y</p:attrName>
                        </p:attrNameLst>
                      </p:cBhvr>
                      <p:rCtr x="26430" y="-367"/>
                    </p:animMotion>
                  </p:childTnLst>
                </p:cTn>
              </p:par>
            </p:tnLst>
          </p:tmpl>
        </p:tmplLst>
      </p:bldP>
      <p:bldP spid="2" grpId="0"/>
      <p:bldP spid="45" grpId="0" build="p">
        <p:tmplLst>
          <p:tmpl lvl="1">
            <p:tnLst>
              <p:par>
                <p:cTn presetID="42" presetClass="path" presetSubtype="0" accel="50000" decel="50000" fill="hold" nodeType="withEffect">
                  <p:stCondLst>
                    <p:cond delay="0"/>
                  </p:stCondLst>
                  <p:childTnLst>
                    <p:animMotion origin="layout" path="M 1.53231E-6 3.78736E-6 L 1.02949 0.01347 " pathEditMode="relative" rAng="0" ptsTypes="AA">
                      <p:cBhvr>
                        <p:cTn dur="2000" fill="hold"/>
                        <p:tgtEl>
                          <p:spTgt spid="45"/>
                        </p:tgtEl>
                        <p:attrNameLst>
                          <p:attrName>ppt_x</p:attrName>
                          <p:attrName>ppt_y</p:attrName>
                        </p:attrNameLst>
                      </p:cBhvr>
                      <p:rCtr x="51468" y="661"/>
                    </p:animMotion>
                  </p:childTnLst>
                </p:cTn>
              </p:par>
            </p:tnLst>
          </p:tmpl>
        </p:tmplLst>
      </p:bldP>
      <p:bldP spid="46" grpId="0" build="p">
        <p:tmplLst>
          <p:tmpl lvl="1">
            <p:tnLst>
              <p:par>
                <p:cTn presetID="42" presetClass="path" presetSubtype="0" accel="50000" decel="50000" fill="hold" nodeType="withEffect">
                  <p:stCondLst>
                    <p:cond delay="0"/>
                  </p:stCondLst>
                  <p:childTnLst>
                    <p:animMotion origin="layout" path="M -1.52956E-6 3.78736E-6 L 0.90368 0.01347 " pathEditMode="relative" rAng="0" ptsTypes="AA">
                      <p:cBhvr>
                        <p:cTn dur="2000" fill="hold"/>
                        <p:tgtEl>
                          <p:spTgt spid="46"/>
                        </p:tgtEl>
                        <p:attrNameLst>
                          <p:attrName>ppt_x</p:attrName>
                          <p:attrName>ppt_y</p:attrName>
                        </p:attrNameLst>
                      </p:cBhvr>
                      <p:rCtr x="45184" y="661"/>
                    </p:animMotion>
                  </p:childTnLst>
                </p:cTn>
              </p:par>
            </p:tnLst>
          </p:tmpl>
        </p:tmplLst>
      </p:bldP>
      <p:bldP spid="47" grpId="0" build="p">
        <p:tmplLst>
          <p:tmpl lvl="1">
            <p:tnLst>
              <p:par>
                <p:cTn presetID="42" presetClass="path" presetSubtype="0" accel="50000" decel="50000" fill="hold" nodeType="withEffect">
                  <p:stCondLst>
                    <p:cond delay="0"/>
                  </p:stCondLst>
                  <p:childTnLst>
                    <p:animMotion origin="layout" path="M 8.22654E-7 3.78736E-6 L 0.78007 0.01347 " pathEditMode="relative" rAng="0" ptsTypes="AA">
                      <p:cBhvr>
                        <p:cTn dur="2000" fill="hold"/>
                        <p:tgtEl>
                          <p:spTgt spid="47"/>
                        </p:tgtEl>
                        <p:attrNameLst>
                          <p:attrName>ppt_x</p:attrName>
                          <p:attrName>ppt_y</p:attrName>
                        </p:attrNameLst>
                      </p:cBhvr>
                      <p:rCtr x="38997" y="661"/>
                    </p:animMotion>
                  </p:childTnLst>
                </p:cTn>
              </p:par>
            </p:tnLst>
          </p:tmpl>
        </p:tmplLst>
      </p:bldP>
      <p:bldP spid="48" grpId="0" build="p">
        <p:tmplLst>
          <p:tmpl lvl="1">
            <p:tnLst>
              <p:par>
                <p:cTn presetID="42" presetClass="path" presetSubtype="0" accel="50000" decel="50000" fill="hold" nodeType="withEffect">
                  <p:stCondLst>
                    <p:cond delay="0"/>
                  </p:stCondLst>
                  <p:childTnLst>
                    <p:animMotion origin="layout" path="M 3.17487E-6 3.78736E-6 L 0.6606 0.01347 " pathEditMode="relative" rAng="0" ptsTypes="AA">
                      <p:cBhvr>
                        <p:cTn dur="2000" fill="hold"/>
                        <p:tgtEl>
                          <p:spTgt spid="48"/>
                        </p:tgtEl>
                        <p:attrNameLst>
                          <p:attrName>ppt_x</p:attrName>
                          <p:attrName>ppt_y</p:attrName>
                        </p:attrNameLst>
                      </p:cBhvr>
                      <p:rCtr x="33030" y="661"/>
                    </p:animMotion>
                  </p:childTnLst>
                </p:cTn>
              </p:par>
            </p:tnLst>
          </p:tmpl>
        </p:tmplLst>
      </p:bldP>
      <p:bldP spid="49" grpId="0" build="p">
        <p:tmplLst>
          <p:tmpl lvl="1">
            <p:tnLst>
              <p:par>
                <p:cTn presetID="42" presetClass="path" presetSubtype="0" accel="50000" decel="50000" fill="hold" nodeType="withEffect">
                  <p:stCondLst>
                    <p:cond delay="0"/>
                  </p:stCondLst>
                  <p:childTnLst>
                    <p:animMotion origin="layout" path="M -4.47292E-6 3.78736E-6 L 0.52625 0.01347 " pathEditMode="relative" rAng="0" ptsTypes="AA">
                      <p:cBhvr>
                        <p:cTn dur="2000" fill="hold"/>
                        <p:tgtEl>
                          <p:spTgt spid="49"/>
                        </p:tgtEl>
                        <p:attrNameLst>
                          <p:attrName>ppt_x</p:attrName>
                          <p:attrName>ppt_y</p:attrName>
                        </p:attrNameLst>
                      </p:cBhvr>
                      <p:rCtr x="26306" y="661"/>
                    </p:animMotion>
                  </p:childTnLst>
                </p:cTn>
              </p:par>
            </p:tnLst>
          </p:tmpl>
        </p:tmplLst>
      </p:bldP>
      <p:bldP spid="51" grpId="0"/>
      <p:bldP spid="52" grpId="0"/>
      <p:bldP spid="53" grpId="0"/>
      <p:bldP spid="54" grpId="0"/>
      <p:bldP spid="5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2D012B-9764-4991-81C6-17784833A04E}"/>
              </a:ext>
            </a:extLst>
          </p:cNvPr>
          <p:cNvSpPr/>
          <p:nvPr userDrawn="1"/>
        </p:nvSpPr>
        <p:spPr>
          <a:xfrm>
            <a:off x="14" y="1800000"/>
            <a:ext cx="11520460" cy="2880000"/>
          </a:xfrm>
          <a:prstGeom prst="rect">
            <a:avLst/>
          </a:prstGeom>
          <a:solidFill>
            <a:schemeClr val="accent2"/>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20244" y="2160087"/>
            <a:ext cx="8280000" cy="1080000"/>
          </a:xfrm>
        </p:spPr>
        <p:txBody>
          <a:bodyPr anchor="b"/>
          <a:lstStyle>
            <a:lvl1pPr algn="ctr">
              <a:defRPr sz="6000">
                <a:solidFill>
                  <a:schemeClr val="bg2"/>
                </a:solidFill>
              </a:defRPr>
            </a:lvl1pPr>
          </a:lstStyle>
          <a:p>
            <a:r>
              <a:rPr lang="en-US" dirty="0"/>
              <a:t>Click to edit title style</a:t>
            </a:r>
          </a:p>
        </p:txBody>
      </p:sp>
      <p:sp>
        <p:nvSpPr>
          <p:cNvPr id="3" name="Text Placeholder 2"/>
          <p:cNvSpPr>
            <a:spLocks noGrp="1"/>
          </p:cNvSpPr>
          <p:nvPr>
            <p:ph type="body" idx="1" hasCustomPrompt="1"/>
          </p:nvPr>
        </p:nvSpPr>
        <p:spPr>
          <a:xfrm>
            <a:off x="1620244" y="3248607"/>
            <a:ext cx="8280000" cy="1080000"/>
          </a:xfrm>
        </p:spPr>
        <p:txBody>
          <a:bodyPr/>
          <a:lstStyle>
            <a:lvl1pPr marL="0" indent="0" algn="ctr">
              <a:buNone/>
              <a:defRPr sz="3600">
                <a:solidFill>
                  <a:schemeClr val="bg2"/>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en-US" dirty="0"/>
              <a:t>Click to edit text styles</a:t>
            </a:r>
          </a:p>
        </p:txBody>
      </p:sp>
      <p:sp>
        <p:nvSpPr>
          <p:cNvPr id="4" name="Date Placeholder 3"/>
          <p:cNvSpPr>
            <a:spLocks noGrp="1"/>
          </p:cNvSpPr>
          <p:nvPr>
            <p:ph type="dt" sz="half" idx="10"/>
          </p:nvPr>
        </p:nvSpPr>
        <p:spPr/>
        <p:txBody>
          <a:bodyPr/>
          <a:lstStyle/>
          <a:p>
            <a:fld id="{AFB96835-6F1A-425C-B0A1-D229F51A59A5}" type="datetime1">
              <a:rPr lang="zh-CN" altLang="en-US" smtClean="0"/>
              <a:t>2023/7/9</a:t>
            </a:fld>
            <a:endParaRPr lang="en-US"/>
          </a:p>
        </p:txBody>
      </p:sp>
      <p:sp>
        <p:nvSpPr>
          <p:cNvPr id="5" name="Footer Placeholder 4"/>
          <p:cNvSpPr>
            <a:spLocks noGrp="1"/>
          </p:cNvSpPr>
          <p:nvPr>
            <p:ph type="ftr" sz="quarter" idx="11"/>
          </p:nvPr>
        </p:nvSpPr>
        <p:spPr/>
        <p:txBody>
          <a:bodyPr/>
          <a:lstStyle/>
          <a:p>
            <a:r>
              <a:rPr lang="en-US"/>
              <a:t>© Jack ElFrink</a:t>
            </a:r>
          </a:p>
        </p:txBody>
      </p:sp>
      <p:sp>
        <p:nvSpPr>
          <p:cNvPr id="6" name="Slide Number Placeholder 5"/>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352100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2034" y="1725046"/>
            <a:ext cx="4896207" cy="4111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32247" y="1725046"/>
            <a:ext cx="4896207" cy="4111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F8CB0-CACA-481D-A2F3-7316B6191A63}" type="datetime1">
              <a:rPr lang="zh-CN" altLang="en-US" smtClean="0"/>
              <a:t>2023/7/9</a:t>
            </a:fld>
            <a:endParaRPr lang="en-US"/>
          </a:p>
        </p:txBody>
      </p:sp>
      <p:sp>
        <p:nvSpPr>
          <p:cNvPr id="6" name="Footer Placeholder 5"/>
          <p:cNvSpPr>
            <a:spLocks noGrp="1"/>
          </p:cNvSpPr>
          <p:nvPr>
            <p:ph type="ftr" sz="quarter" idx="11"/>
          </p:nvPr>
        </p:nvSpPr>
        <p:spPr/>
        <p:txBody>
          <a:bodyPr/>
          <a:lstStyle/>
          <a:p>
            <a:r>
              <a:rPr lang="en-US"/>
              <a:t>© Jack ElFrink</a:t>
            </a:r>
          </a:p>
        </p:txBody>
      </p:sp>
      <p:sp>
        <p:nvSpPr>
          <p:cNvPr id="7" name="Slide Number Placeholder 6"/>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350667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3534" y="345010"/>
            <a:ext cx="9936421" cy="12525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793535" y="1588543"/>
            <a:ext cx="4873706"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a:t>Click to edit Master text styles</a:t>
            </a:r>
          </a:p>
        </p:txBody>
      </p:sp>
      <p:sp>
        <p:nvSpPr>
          <p:cNvPr id="4" name="Content Placeholder 3"/>
          <p:cNvSpPr>
            <a:spLocks noGrp="1"/>
          </p:cNvSpPr>
          <p:nvPr>
            <p:ph sz="half" idx="2"/>
          </p:nvPr>
        </p:nvSpPr>
        <p:spPr>
          <a:xfrm>
            <a:off x="793535" y="2367064"/>
            <a:ext cx="4873706" cy="3481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32247" y="1588543"/>
            <a:ext cx="4897708"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n-US"/>
              <a:t>Click to edit Master text styles</a:t>
            </a:r>
          </a:p>
        </p:txBody>
      </p:sp>
      <p:sp>
        <p:nvSpPr>
          <p:cNvPr id="6" name="Content Placeholder 5"/>
          <p:cNvSpPr>
            <a:spLocks noGrp="1"/>
          </p:cNvSpPr>
          <p:nvPr>
            <p:ph sz="quarter" idx="4"/>
          </p:nvPr>
        </p:nvSpPr>
        <p:spPr>
          <a:xfrm>
            <a:off x="5832247" y="2367064"/>
            <a:ext cx="4897708" cy="3481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EE871-C98D-4233-B58E-4EB6AA35E0E0}" type="datetime1">
              <a:rPr lang="zh-CN" altLang="en-US" smtClean="0"/>
              <a:t>2023/7/9</a:t>
            </a:fld>
            <a:endParaRPr lang="en-US"/>
          </a:p>
        </p:txBody>
      </p:sp>
      <p:sp>
        <p:nvSpPr>
          <p:cNvPr id="8" name="Footer Placeholder 7"/>
          <p:cNvSpPr>
            <a:spLocks noGrp="1"/>
          </p:cNvSpPr>
          <p:nvPr>
            <p:ph type="ftr" sz="quarter" idx="11"/>
          </p:nvPr>
        </p:nvSpPr>
        <p:spPr/>
        <p:txBody>
          <a:bodyPr/>
          <a:lstStyle/>
          <a:p>
            <a:r>
              <a:rPr lang="en-US"/>
              <a:t>© Jack ElFrink</a:t>
            </a:r>
          </a:p>
        </p:txBody>
      </p:sp>
      <p:sp>
        <p:nvSpPr>
          <p:cNvPr id="9" name="Slide Number Placeholder 8"/>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125073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2A474-B93B-4498-B47E-8D5AF0D218D4}" type="datetime1">
              <a:rPr lang="zh-CN" altLang="en-US" smtClean="0"/>
              <a:t>2023/7/9</a:t>
            </a:fld>
            <a:endParaRPr lang="en-US"/>
          </a:p>
        </p:txBody>
      </p:sp>
      <p:sp>
        <p:nvSpPr>
          <p:cNvPr id="4" name="Footer Placeholder 3"/>
          <p:cNvSpPr>
            <a:spLocks noGrp="1"/>
          </p:cNvSpPr>
          <p:nvPr>
            <p:ph type="ftr" sz="quarter" idx="11"/>
          </p:nvPr>
        </p:nvSpPr>
        <p:spPr/>
        <p:txBody>
          <a:bodyPr/>
          <a:lstStyle/>
          <a:p>
            <a:r>
              <a:rPr lang="en-US"/>
              <a:t>© Jack ElFrink</a:t>
            </a:r>
          </a:p>
        </p:txBody>
      </p:sp>
      <p:sp>
        <p:nvSpPr>
          <p:cNvPr id="5" name="Slide Number Placeholder 4"/>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328193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20E22-DB87-4B23-848D-150C26E55F8E}" type="datetime1">
              <a:rPr lang="zh-CN" altLang="en-US" smtClean="0"/>
              <a:t>2023/7/9</a:t>
            </a:fld>
            <a:endParaRPr lang="en-US"/>
          </a:p>
        </p:txBody>
      </p:sp>
      <p:sp>
        <p:nvSpPr>
          <p:cNvPr id="3" name="Footer Placeholder 2"/>
          <p:cNvSpPr>
            <a:spLocks noGrp="1"/>
          </p:cNvSpPr>
          <p:nvPr>
            <p:ph type="ftr" sz="quarter" idx="11"/>
          </p:nvPr>
        </p:nvSpPr>
        <p:spPr/>
        <p:txBody>
          <a:bodyPr/>
          <a:lstStyle/>
          <a:p>
            <a:r>
              <a:rPr lang="en-US"/>
              <a:t>© Jack ElFrink</a:t>
            </a:r>
          </a:p>
        </p:txBody>
      </p:sp>
      <p:sp>
        <p:nvSpPr>
          <p:cNvPr id="4" name="Slide Number Placeholder 3"/>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272080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535" y="432012"/>
            <a:ext cx="3715657" cy="1512041"/>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4897708" y="933026"/>
            <a:ext cx="5832247"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3535" y="1944052"/>
            <a:ext cx="371565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en-US"/>
              <a:t>Click to edit Master text styles</a:t>
            </a:r>
          </a:p>
        </p:txBody>
      </p:sp>
      <p:sp>
        <p:nvSpPr>
          <p:cNvPr id="5" name="Date Placeholder 4"/>
          <p:cNvSpPr>
            <a:spLocks noGrp="1"/>
          </p:cNvSpPr>
          <p:nvPr>
            <p:ph type="dt" sz="half" idx="10"/>
          </p:nvPr>
        </p:nvSpPr>
        <p:spPr/>
        <p:txBody>
          <a:bodyPr/>
          <a:lstStyle/>
          <a:p>
            <a:fld id="{5BEA7855-3CC1-435C-8155-51BFED07DC98}" type="datetime1">
              <a:rPr lang="zh-CN" altLang="en-US" smtClean="0"/>
              <a:t>2023/7/9</a:t>
            </a:fld>
            <a:endParaRPr lang="en-US"/>
          </a:p>
        </p:txBody>
      </p:sp>
      <p:sp>
        <p:nvSpPr>
          <p:cNvPr id="6" name="Footer Placeholder 5"/>
          <p:cNvSpPr>
            <a:spLocks noGrp="1"/>
          </p:cNvSpPr>
          <p:nvPr>
            <p:ph type="ftr" sz="quarter" idx="11"/>
          </p:nvPr>
        </p:nvSpPr>
        <p:spPr/>
        <p:txBody>
          <a:bodyPr/>
          <a:lstStyle/>
          <a:p>
            <a:r>
              <a:rPr lang="en-US"/>
              <a:t>© Jack ElFrink</a:t>
            </a:r>
          </a:p>
        </p:txBody>
      </p:sp>
      <p:sp>
        <p:nvSpPr>
          <p:cNvPr id="7" name="Slide Number Placeholder 6"/>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152452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3535" y="432012"/>
            <a:ext cx="3715657" cy="1512041"/>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4897708" y="933026"/>
            <a:ext cx="5832247"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793535" y="1944052"/>
            <a:ext cx="3715657"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en-US"/>
              <a:t>Click to edit Master text styles</a:t>
            </a:r>
          </a:p>
        </p:txBody>
      </p:sp>
      <p:sp>
        <p:nvSpPr>
          <p:cNvPr id="5" name="Date Placeholder 4"/>
          <p:cNvSpPr>
            <a:spLocks noGrp="1"/>
          </p:cNvSpPr>
          <p:nvPr>
            <p:ph type="dt" sz="half" idx="10"/>
          </p:nvPr>
        </p:nvSpPr>
        <p:spPr/>
        <p:txBody>
          <a:bodyPr/>
          <a:lstStyle/>
          <a:p>
            <a:fld id="{129FD79F-C004-4A4D-868D-C0E2FCB9C64C}" type="datetime1">
              <a:rPr lang="zh-CN" altLang="en-US" smtClean="0"/>
              <a:t>2023/7/9</a:t>
            </a:fld>
            <a:endParaRPr lang="en-US"/>
          </a:p>
        </p:txBody>
      </p:sp>
      <p:sp>
        <p:nvSpPr>
          <p:cNvPr id="6" name="Footer Placeholder 5"/>
          <p:cNvSpPr>
            <a:spLocks noGrp="1"/>
          </p:cNvSpPr>
          <p:nvPr>
            <p:ph type="ftr" sz="quarter" idx="11"/>
          </p:nvPr>
        </p:nvSpPr>
        <p:spPr/>
        <p:txBody>
          <a:bodyPr/>
          <a:lstStyle/>
          <a:p>
            <a:r>
              <a:rPr lang="en-US"/>
              <a:t>© Jack ElFrink</a:t>
            </a:r>
          </a:p>
        </p:txBody>
      </p:sp>
      <p:sp>
        <p:nvSpPr>
          <p:cNvPr id="7" name="Slide Number Placeholder 6"/>
          <p:cNvSpPr>
            <a:spLocks noGrp="1"/>
          </p:cNvSpPr>
          <p:nvPr>
            <p:ph type="sldNum" sz="quarter" idx="12"/>
          </p:nvPr>
        </p:nvSpPr>
        <p:spPr/>
        <p:txBody>
          <a:bodyPr/>
          <a:lstStyle/>
          <a:p>
            <a:fld id="{2EA77582-4C15-4619-9553-1E021AD00012}" type="slidenum">
              <a:rPr lang="en-US" smtClean="0"/>
              <a:t>‹#›</a:t>
            </a:fld>
            <a:endParaRPr lang="en-US"/>
          </a:p>
        </p:txBody>
      </p:sp>
    </p:spTree>
    <p:extLst>
      <p:ext uri="{BB962C8B-B14F-4D97-AF65-F5344CB8AC3E}">
        <p14:creationId xmlns:p14="http://schemas.microsoft.com/office/powerpoint/2010/main" val="414924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6DEE0-5BD1-4256-BFC6-9DD69D558CAC}"/>
              </a:ext>
            </a:extLst>
          </p:cNvPr>
          <p:cNvPicPr>
            <a:picLocks noChangeAspect="1"/>
          </p:cNvPicPr>
          <p:nvPr/>
        </p:nvPicPr>
        <p:blipFill>
          <a:blip r:embed="rId26"/>
          <a:stretch>
            <a:fillRect/>
          </a:stretch>
        </p:blipFill>
        <p:spPr>
          <a:xfrm>
            <a:off x="-396" y="3243466"/>
            <a:ext cx="11520488" cy="3236709"/>
          </a:xfrm>
          <a:prstGeom prst="rect">
            <a:avLst/>
          </a:prstGeom>
          <a:gradFill flip="none" rotWithShape="1">
            <a:gsLst>
              <a:gs pos="0">
                <a:schemeClr val="accent1">
                  <a:alpha val="0"/>
                  <a:lumMod val="0"/>
                  <a:lumOff val="100000"/>
                </a:schemeClr>
              </a:gs>
              <a:gs pos="100000">
                <a:schemeClr val="tx1">
                  <a:lumMod val="27000"/>
                  <a:lumOff val="73000"/>
                </a:schemeClr>
              </a:gs>
            </a:gsLst>
            <a:lin ang="5400000" scaled="1"/>
            <a:tileRect/>
          </a:gradFill>
        </p:spPr>
      </p:pic>
      <p:sp>
        <p:nvSpPr>
          <p:cNvPr id="2" name="Title Placeholder 1"/>
          <p:cNvSpPr>
            <a:spLocks noGrp="1"/>
          </p:cNvSpPr>
          <p:nvPr>
            <p:ph type="title"/>
          </p:nvPr>
        </p:nvSpPr>
        <p:spPr>
          <a:xfrm>
            <a:off x="719138" y="0"/>
            <a:ext cx="10440987" cy="72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39764" y="1079999"/>
            <a:ext cx="8640960" cy="50398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890460" y="810000"/>
            <a:ext cx="1080000" cy="180000"/>
          </a:xfrm>
          <a:prstGeom prst="rect">
            <a:avLst/>
          </a:prstGeom>
        </p:spPr>
        <p:txBody>
          <a:bodyPr vert="horz" lIns="91440" tIns="45720" rIns="91440" bIns="45720" rtlCol="0" anchor="ctr"/>
          <a:lstStyle>
            <a:lvl1pPr algn="l">
              <a:defRPr sz="800">
                <a:solidFill>
                  <a:schemeClr val="tx2">
                    <a:lumMod val="20000"/>
                    <a:lumOff val="80000"/>
                  </a:schemeClr>
                </a:solidFill>
              </a:defRPr>
            </a:lvl1pPr>
          </a:lstStyle>
          <a:p>
            <a:fld id="{2DCD612F-C54E-419A-A9D1-97593FB96FA9}" type="datetime1">
              <a:rPr lang="zh-CN" altLang="en-US" smtClean="0"/>
              <a:t>2023/7/9</a:t>
            </a:fld>
            <a:endParaRPr lang="en-US" dirty="0"/>
          </a:p>
        </p:txBody>
      </p:sp>
      <p:sp>
        <p:nvSpPr>
          <p:cNvPr id="5" name="Footer Placeholder 4"/>
          <p:cNvSpPr>
            <a:spLocks noGrp="1"/>
          </p:cNvSpPr>
          <p:nvPr>
            <p:ph type="ftr" sz="quarter" idx="3"/>
          </p:nvPr>
        </p:nvSpPr>
        <p:spPr>
          <a:xfrm rot="16200000">
            <a:off x="10530433" y="629138"/>
            <a:ext cx="1440026" cy="180000"/>
          </a:xfrm>
          <a:prstGeom prst="rect">
            <a:avLst/>
          </a:prstGeom>
        </p:spPr>
        <p:txBody>
          <a:bodyPr vert="horz" lIns="91440" tIns="45720" rIns="91440" bIns="45720" rtlCol="0" anchor="ctr"/>
          <a:lstStyle>
            <a:lvl1pPr algn="l">
              <a:defRPr sz="800">
                <a:solidFill>
                  <a:schemeClr val="tx2">
                    <a:lumMod val="20000"/>
                    <a:lumOff val="80000"/>
                  </a:schemeClr>
                </a:solidFill>
              </a:defRPr>
            </a:lvl1pPr>
          </a:lstStyle>
          <a:p>
            <a:r>
              <a:rPr lang="en-US"/>
              <a:t>© Jack ElFrink</a:t>
            </a:r>
            <a:endParaRPr lang="en-US" dirty="0"/>
          </a:p>
        </p:txBody>
      </p:sp>
      <p:sp>
        <p:nvSpPr>
          <p:cNvPr id="6" name="Slide Number Placeholder 5"/>
          <p:cNvSpPr>
            <a:spLocks noGrp="1"/>
          </p:cNvSpPr>
          <p:nvPr>
            <p:ph type="sldNum" sz="quarter" idx="4"/>
          </p:nvPr>
        </p:nvSpPr>
        <p:spPr>
          <a:xfrm rot="16200000">
            <a:off x="11070488" y="270000"/>
            <a:ext cx="720000" cy="180000"/>
          </a:xfrm>
          <a:prstGeom prst="rect">
            <a:avLst/>
          </a:prstGeom>
        </p:spPr>
        <p:txBody>
          <a:bodyPr vert="horz" lIns="91440" tIns="45720" rIns="91440" bIns="45720" rtlCol="0" anchor="ctr"/>
          <a:lstStyle>
            <a:lvl1pPr algn="r">
              <a:defRPr sz="800">
                <a:solidFill>
                  <a:schemeClr val="tx2">
                    <a:lumMod val="20000"/>
                    <a:lumOff val="80000"/>
                  </a:schemeClr>
                </a:solidFill>
              </a:defRPr>
            </a:lvl1pPr>
          </a:lstStyle>
          <a:p>
            <a:fld id="{2EA77582-4C15-4619-9553-1E021AD00012}" type="slidenum">
              <a:rPr lang="en-US" smtClean="0"/>
              <a:pPr/>
              <a:t>‹#›</a:t>
            </a:fld>
            <a:endParaRPr lang="en-US" dirty="0"/>
          </a:p>
        </p:txBody>
      </p:sp>
    </p:spTree>
    <p:extLst>
      <p:ext uri="{BB962C8B-B14F-4D97-AF65-F5344CB8AC3E}">
        <p14:creationId xmlns:p14="http://schemas.microsoft.com/office/powerpoint/2010/main" val="176499699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5" r:id="rId13"/>
    <p:sldLayoutId id="2147483736" r:id="rId14"/>
    <p:sldLayoutId id="2147483737" r:id="rId15"/>
    <p:sldLayoutId id="2147483738" r:id="rId16"/>
    <p:sldLayoutId id="2147483739" r:id="rId17"/>
    <p:sldLayoutId id="2147483740" r:id="rId18"/>
    <p:sldLayoutId id="2147483734" r:id="rId19"/>
    <p:sldLayoutId id="2147483741" r:id="rId20"/>
    <p:sldLayoutId id="2147483742" r:id="rId21"/>
    <p:sldLayoutId id="2147483743" r:id="rId22"/>
    <p:sldLayoutId id="2147483744" r:id="rId23"/>
    <p:sldLayoutId id="2147483745" r:id="rId24"/>
  </p:sldLayoutIdLst>
  <p:hf sldNum="0" hdr="0"/>
  <p:txStyles>
    <p:titleStyle>
      <a:lvl1pPr algn="l" defTabSz="864017" rtl="0" eaLnBrk="1" latinLnBrk="0" hangingPunct="1">
        <a:lnSpc>
          <a:spcPct val="90000"/>
        </a:lnSpc>
        <a:spcBef>
          <a:spcPct val="0"/>
        </a:spcBef>
        <a:buNone/>
        <a:defRPr sz="4158" kern="1200">
          <a:solidFill>
            <a:schemeClr val="tx2"/>
          </a:solidFill>
          <a:latin typeface="+mj-lt"/>
          <a:ea typeface="+mj-ea"/>
          <a:cs typeface="+mj-cs"/>
        </a:defRPr>
      </a:lvl1pPr>
    </p:titleStyle>
    <p:bodyStyle>
      <a:lvl1pPr marL="0" indent="0" algn="l" defTabSz="864017" rtl="0" eaLnBrk="1" latinLnBrk="0" hangingPunct="1">
        <a:lnSpc>
          <a:spcPct val="90000"/>
        </a:lnSpc>
        <a:spcBef>
          <a:spcPts val="945"/>
        </a:spcBef>
        <a:buFontTx/>
        <a:buNone/>
        <a:defRPr sz="3600" kern="1200">
          <a:solidFill>
            <a:schemeClr val="tx2"/>
          </a:solidFill>
          <a:latin typeface="+mn-lt"/>
          <a:ea typeface="+mn-ea"/>
          <a:cs typeface="+mn-cs"/>
        </a:defRPr>
      </a:lvl1pPr>
      <a:lvl2pPr marL="432008" indent="0" algn="l" defTabSz="864017" rtl="0" eaLnBrk="1" latinLnBrk="0" hangingPunct="1">
        <a:lnSpc>
          <a:spcPct val="90000"/>
        </a:lnSpc>
        <a:spcBef>
          <a:spcPts val="472"/>
        </a:spcBef>
        <a:buFontTx/>
        <a:buNone/>
        <a:defRPr sz="3200" kern="1200">
          <a:solidFill>
            <a:schemeClr val="tx2"/>
          </a:solidFill>
          <a:latin typeface="+mn-lt"/>
          <a:ea typeface="+mn-ea"/>
          <a:cs typeface="+mn-cs"/>
        </a:defRPr>
      </a:lvl2pPr>
      <a:lvl3pPr marL="864017" indent="0" algn="l" defTabSz="864017" rtl="0" eaLnBrk="1" latinLnBrk="0" hangingPunct="1">
        <a:lnSpc>
          <a:spcPct val="90000"/>
        </a:lnSpc>
        <a:spcBef>
          <a:spcPts val="472"/>
        </a:spcBef>
        <a:buFontTx/>
        <a:buNone/>
        <a:defRPr sz="2800" kern="1200">
          <a:solidFill>
            <a:schemeClr val="tx2"/>
          </a:solidFill>
          <a:latin typeface="+mn-lt"/>
          <a:ea typeface="+mn-ea"/>
          <a:cs typeface="+mn-cs"/>
        </a:defRPr>
      </a:lvl3pPr>
      <a:lvl4pPr marL="1296025" indent="0" algn="l" defTabSz="864017" rtl="0" eaLnBrk="1" latinLnBrk="0" hangingPunct="1">
        <a:lnSpc>
          <a:spcPct val="90000"/>
        </a:lnSpc>
        <a:spcBef>
          <a:spcPts val="472"/>
        </a:spcBef>
        <a:buFontTx/>
        <a:buNone/>
        <a:defRPr sz="2400" kern="1200">
          <a:solidFill>
            <a:schemeClr val="tx2"/>
          </a:solidFill>
          <a:latin typeface="+mn-lt"/>
          <a:ea typeface="+mn-ea"/>
          <a:cs typeface="+mn-cs"/>
        </a:defRPr>
      </a:lvl4pPr>
      <a:lvl5pPr marL="1728033" indent="0" algn="l" defTabSz="864017" rtl="0" eaLnBrk="1" latinLnBrk="0" hangingPunct="1">
        <a:lnSpc>
          <a:spcPct val="90000"/>
        </a:lnSpc>
        <a:spcBef>
          <a:spcPts val="472"/>
        </a:spcBef>
        <a:buFontTx/>
        <a:buNone/>
        <a:defRPr sz="2400" kern="1200">
          <a:solidFill>
            <a:schemeClr val="tx2"/>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6" pos="453" userDrawn="1">
          <p15:clr>
            <a:srgbClr val="F26B43"/>
          </p15:clr>
        </p15:guide>
        <p15:guide id="7" orient="horz" pos="453" userDrawn="1">
          <p15:clr>
            <a:srgbClr val="F26B43"/>
          </p15:clr>
        </p15:guide>
        <p15:guide id="8" orient="horz" pos="3855" userDrawn="1">
          <p15:clr>
            <a:srgbClr val="F26B43"/>
          </p15:clr>
        </p15:guide>
        <p15:guide id="9" pos="70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70.png"/><Relationship Id="rId18" Type="http://schemas.openxmlformats.org/officeDocument/2006/relationships/slide" Target="slide9.xml"/><Relationship Id="rId26" Type="http://schemas.openxmlformats.org/officeDocument/2006/relationships/image" Target="../media/image12.png"/><Relationship Id="rId21" Type="http://schemas.openxmlformats.org/officeDocument/2006/relationships/slide" Target="slide10.xml"/><Relationship Id="rId34" Type="http://schemas.openxmlformats.org/officeDocument/2006/relationships/image" Target="../media/image140.png"/><Relationship Id="rId7" Type="http://schemas.openxmlformats.org/officeDocument/2006/relationships/image" Target="../media/image50.png"/><Relationship Id="rId12" Type="http://schemas.openxmlformats.org/officeDocument/2006/relationships/slide" Target="slide7.xml"/><Relationship Id="rId17" Type="http://schemas.openxmlformats.org/officeDocument/2006/relationships/image" Target="../media/image9.png"/><Relationship Id="rId25" Type="http://schemas.openxmlformats.org/officeDocument/2006/relationships/image" Target="../media/image110.png"/><Relationship Id="rId33" Type="http://schemas.openxmlformats.org/officeDocument/2006/relationships/slide" Target="slide14.xml"/><Relationship Id="rId2" Type="http://schemas.openxmlformats.org/officeDocument/2006/relationships/image" Target="../media/image4.png"/><Relationship Id="rId16" Type="http://schemas.openxmlformats.org/officeDocument/2006/relationships/image" Target="../media/image80.png"/><Relationship Id="rId20" Type="http://schemas.openxmlformats.org/officeDocument/2006/relationships/image" Target="../media/image10.png"/><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slide" Target="slide11.xml"/><Relationship Id="rId32" Type="http://schemas.openxmlformats.org/officeDocument/2006/relationships/image" Target="../media/image14.png"/><Relationship Id="rId37" Type="http://schemas.openxmlformats.org/officeDocument/2006/relationships/image" Target="../media/image150.png"/><Relationship Id="rId5" Type="http://schemas.openxmlformats.org/officeDocument/2006/relationships/image" Target="../media/image5.png"/><Relationship Id="rId15" Type="http://schemas.openxmlformats.org/officeDocument/2006/relationships/slide" Target="slide8.xml"/><Relationship Id="rId23" Type="http://schemas.openxmlformats.org/officeDocument/2006/relationships/image" Target="../media/image11.png"/><Relationship Id="rId28" Type="http://schemas.openxmlformats.org/officeDocument/2006/relationships/image" Target="../media/image120.png"/><Relationship Id="rId36" Type="http://schemas.openxmlformats.org/officeDocument/2006/relationships/slide" Target="slide15.xml"/><Relationship Id="rId10" Type="http://schemas.openxmlformats.org/officeDocument/2006/relationships/image" Target="../media/image60.png"/><Relationship Id="rId19" Type="http://schemas.openxmlformats.org/officeDocument/2006/relationships/image" Target="../media/image90.png"/><Relationship Id="rId31" Type="http://schemas.openxmlformats.org/officeDocument/2006/relationships/image" Target="../media/image130.png"/><Relationship Id="rId4" Type="http://schemas.openxmlformats.org/officeDocument/2006/relationships/image" Target="../media/image40.png"/><Relationship Id="rId9" Type="http://schemas.openxmlformats.org/officeDocument/2006/relationships/slide" Target="slide6.xml"/><Relationship Id="rId14" Type="http://schemas.openxmlformats.org/officeDocument/2006/relationships/image" Target="../media/image8.png"/><Relationship Id="rId22" Type="http://schemas.openxmlformats.org/officeDocument/2006/relationships/image" Target="../media/image100.png"/><Relationship Id="rId27" Type="http://schemas.openxmlformats.org/officeDocument/2006/relationships/slide" Target="slide12.xml"/><Relationship Id="rId30" Type="http://schemas.openxmlformats.org/officeDocument/2006/relationships/slide" Target="slide13.xml"/><Relationship Id="rId35" Type="http://schemas.openxmlformats.org/officeDocument/2006/relationships/image" Target="../media/image15.png"/><Relationship Id="rId8" Type="http://schemas.openxmlformats.org/officeDocument/2006/relationships/image" Target="../media/image6.png"/><Relationship Id="rId3"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A6EA-99D0-48C9-B91A-89742C3B0AC7}"/>
              </a:ext>
            </a:extLst>
          </p:cNvPr>
          <p:cNvSpPr>
            <a:spLocks noGrp="1"/>
          </p:cNvSpPr>
          <p:nvPr>
            <p:ph type="ctrTitle"/>
          </p:nvPr>
        </p:nvSpPr>
        <p:spPr/>
        <p:txBody>
          <a:bodyPr/>
          <a:lstStyle/>
          <a:p>
            <a:r>
              <a:rPr lang="en-US" dirty="0"/>
              <a:t>learn.jackelfrink.com</a:t>
            </a:r>
          </a:p>
        </p:txBody>
      </p:sp>
      <p:sp>
        <p:nvSpPr>
          <p:cNvPr id="3" name="Subtitle 2">
            <a:extLst>
              <a:ext uri="{FF2B5EF4-FFF2-40B4-BE49-F238E27FC236}">
                <a16:creationId xmlns:a16="http://schemas.microsoft.com/office/drawing/2014/main" id="{C62E9C6C-34C8-42FA-A92A-08268919F9CA}"/>
              </a:ext>
            </a:extLst>
          </p:cNvPr>
          <p:cNvSpPr>
            <a:spLocks noGrp="1"/>
          </p:cNvSpPr>
          <p:nvPr>
            <p:ph type="subTitle" idx="1"/>
          </p:nvPr>
        </p:nvSpPr>
        <p:spPr/>
        <p:txBody>
          <a:bodyPr/>
          <a:lstStyle/>
          <a:p>
            <a:r>
              <a:rPr lang="en-US" dirty="0"/>
              <a:t>Latin verb rules</a:t>
            </a:r>
          </a:p>
        </p:txBody>
      </p:sp>
      <p:sp>
        <p:nvSpPr>
          <p:cNvPr id="4" name="Date Placeholder 3">
            <a:extLst>
              <a:ext uri="{FF2B5EF4-FFF2-40B4-BE49-F238E27FC236}">
                <a16:creationId xmlns:a16="http://schemas.microsoft.com/office/drawing/2014/main" id="{4391C9A4-AD09-4B52-A4C1-5A3CEC7C4DB6}"/>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5" name="Footer Placeholder 4">
            <a:extLst>
              <a:ext uri="{FF2B5EF4-FFF2-40B4-BE49-F238E27FC236}">
                <a16:creationId xmlns:a16="http://schemas.microsoft.com/office/drawing/2014/main" id="{53962E3E-C072-4D3D-84DA-E3FACED3B353}"/>
              </a:ext>
            </a:extLst>
          </p:cNvPr>
          <p:cNvSpPr>
            <a:spLocks noGrp="1"/>
          </p:cNvSpPr>
          <p:nvPr>
            <p:ph type="ftr" sz="quarter" idx="11"/>
          </p:nvPr>
        </p:nvSpPr>
        <p:spPr/>
        <p:txBody>
          <a:bodyPr/>
          <a:lstStyle/>
          <a:p>
            <a:r>
              <a:rPr lang="en-US"/>
              <a:t>© Jack ElFrink</a:t>
            </a:r>
            <a:endParaRPr lang="en-US" dirty="0"/>
          </a:p>
        </p:txBody>
      </p:sp>
      <p:pic>
        <p:nvPicPr>
          <p:cNvPr id="8" name="Picture Placeholder 7">
            <a:extLst>
              <a:ext uri="{FF2B5EF4-FFF2-40B4-BE49-F238E27FC236}">
                <a16:creationId xmlns:a16="http://schemas.microsoft.com/office/drawing/2014/main" id="{F6FA7C8D-9348-404F-BD1C-3E3ED66C12E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4" r="74"/>
          <a:stretch/>
        </p:blipFill>
        <p:spPr/>
      </p:pic>
      <p:sp>
        <p:nvSpPr>
          <p:cNvPr id="7" name="Freeform: Shape 6">
            <a:extLst>
              <a:ext uri="{FF2B5EF4-FFF2-40B4-BE49-F238E27FC236}">
                <a16:creationId xmlns:a16="http://schemas.microsoft.com/office/drawing/2014/main" id="{7206784F-D4D9-48E6-9830-E91F686F5A15}"/>
              </a:ext>
            </a:extLst>
          </p:cNvPr>
          <p:cNvSpPr/>
          <p:nvPr/>
        </p:nvSpPr>
        <p:spPr>
          <a:xfrm>
            <a:off x="5760000" y="5040000"/>
            <a:ext cx="720000" cy="720000"/>
          </a:xfrm>
          <a:custGeom>
            <a:avLst/>
            <a:gdLst>
              <a:gd name="connsiteX0" fmla="*/ 953020 w 953111"/>
              <a:gd name="connsiteY0" fmla="*/ 482090 h 964453"/>
              <a:gd name="connsiteX1" fmla="*/ 476455 w 953111"/>
              <a:gd name="connsiteY1" fmla="*/ 964327 h 964453"/>
              <a:gd name="connsiteX2" fmla="*/ -91 w 953111"/>
              <a:gd name="connsiteY2" fmla="*/ 482090 h 964453"/>
              <a:gd name="connsiteX3" fmla="*/ 476455 w 953111"/>
              <a:gd name="connsiteY3" fmla="*/ -127 h 964453"/>
              <a:gd name="connsiteX4" fmla="*/ 953020 w 953111"/>
              <a:gd name="connsiteY4" fmla="*/ 482090 h 96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111" h="964453">
                <a:moveTo>
                  <a:pt x="953020" y="482090"/>
                </a:moveTo>
                <a:cubicBezTo>
                  <a:pt x="953020" y="748424"/>
                  <a:pt x="739657" y="964327"/>
                  <a:pt x="476455" y="964327"/>
                </a:cubicBezTo>
                <a:cubicBezTo>
                  <a:pt x="213272" y="964327"/>
                  <a:pt x="-91" y="748424"/>
                  <a:pt x="-91" y="482090"/>
                </a:cubicBezTo>
                <a:cubicBezTo>
                  <a:pt x="-91" y="215775"/>
                  <a:pt x="213272" y="-127"/>
                  <a:pt x="476455" y="-127"/>
                </a:cubicBezTo>
                <a:cubicBezTo>
                  <a:pt x="739657" y="-127"/>
                  <a:pt x="953020" y="215775"/>
                  <a:pt x="953020" y="482090"/>
                </a:cubicBezTo>
                <a:close/>
              </a:path>
            </a:pathLst>
          </a:custGeom>
          <a:noFill/>
          <a:ln w="84003" cap="rnd">
            <a:solidFill>
              <a:srgbClr val="000000"/>
            </a:solidFill>
            <a:prstDash val="solid"/>
            <a:round/>
          </a:ln>
          <a:effectLst>
            <a:reflection blurRad="6350" stA="50000" endA="275" endPos="40000" dist="101600" dir="5400000" sy="-100000" algn="bl" rotWithShape="0"/>
          </a:effectLst>
        </p:spPr>
        <p:txBody>
          <a:bodyPr rtlCol="0" anchor="ctr"/>
          <a:lstStyle/>
          <a:p>
            <a:endParaRPr lang="en-US"/>
          </a:p>
        </p:txBody>
      </p:sp>
      <p:grpSp>
        <p:nvGrpSpPr>
          <p:cNvPr id="9" name="Group 8">
            <a:extLst>
              <a:ext uri="{FF2B5EF4-FFF2-40B4-BE49-F238E27FC236}">
                <a16:creationId xmlns:a16="http://schemas.microsoft.com/office/drawing/2014/main" id="{C462850B-AE94-4E77-807A-CAFF284ACEBB}"/>
              </a:ext>
            </a:extLst>
          </p:cNvPr>
          <p:cNvGrpSpPr/>
          <p:nvPr/>
        </p:nvGrpSpPr>
        <p:grpSpPr>
          <a:xfrm>
            <a:off x="6840000" y="5040000"/>
            <a:ext cx="720000" cy="720000"/>
            <a:chOff x="3123453" y="2764582"/>
            <a:chExt cx="964444" cy="963234"/>
          </a:xfrm>
          <a:effectLst>
            <a:reflection blurRad="6350" stA="50000" endA="275" endPos="40000" dist="101600" dir="5400000" sy="-100000" algn="bl" rotWithShape="0"/>
          </a:effectLst>
        </p:grpSpPr>
        <p:sp>
          <p:nvSpPr>
            <p:cNvPr id="10" name="Freeform: Shape 9">
              <a:extLst>
                <a:ext uri="{FF2B5EF4-FFF2-40B4-BE49-F238E27FC236}">
                  <a16:creationId xmlns:a16="http://schemas.microsoft.com/office/drawing/2014/main" id="{8FF8F33D-DBB7-4C39-AEA7-CDF7874E377E}"/>
                </a:ext>
              </a:extLst>
            </p:cNvPr>
            <p:cNvSpPr/>
            <p:nvPr/>
          </p:nvSpPr>
          <p:spPr>
            <a:xfrm>
              <a:off x="3605685" y="2764582"/>
              <a:ext cx="18701" cy="963234"/>
            </a:xfrm>
            <a:custGeom>
              <a:avLst/>
              <a:gdLst>
                <a:gd name="connsiteX0" fmla="*/ -222 w 18701"/>
                <a:gd name="connsiteY0" fmla="*/ -129 h 963234"/>
                <a:gd name="connsiteX1" fmla="*/ -222 w 18701"/>
                <a:gd name="connsiteY1" fmla="*/ 963105 h 963234"/>
              </a:gdLst>
              <a:ahLst/>
              <a:cxnLst>
                <a:cxn ang="0">
                  <a:pos x="connsiteX0" y="connsiteY0"/>
                </a:cxn>
                <a:cxn ang="0">
                  <a:pos x="connsiteX1" y="connsiteY1"/>
                </a:cxn>
              </a:cxnLst>
              <a:rect l="l" t="t" r="r" b="b"/>
              <a:pathLst>
                <a:path w="18701" h="963234">
                  <a:moveTo>
                    <a:pt x="-222" y="-129"/>
                  </a:moveTo>
                  <a:lnTo>
                    <a:pt x="-222" y="963105"/>
                  </a:lnTo>
                </a:path>
              </a:pathLst>
            </a:custGeom>
            <a:noFill/>
            <a:ln w="85009" cap="rnd">
              <a:solidFill>
                <a:srgbClr val="000000"/>
              </a:solidFill>
              <a:prstDash val="solid"/>
              <a:round/>
            </a:ln>
          </p:spPr>
          <p:txBody>
            <a:bodyPr rtlCol="0" anchor="ctr"/>
            <a:lstStyle/>
            <a:p>
              <a:endParaRPr lang="en-US"/>
            </a:p>
          </p:txBody>
        </p:sp>
        <p:sp>
          <p:nvSpPr>
            <p:cNvPr id="11" name="Freeform: Shape 10">
              <a:extLst>
                <a:ext uri="{FF2B5EF4-FFF2-40B4-BE49-F238E27FC236}">
                  <a16:creationId xmlns:a16="http://schemas.microsoft.com/office/drawing/2014/main" id="{E4A383B3-D790-4B8D-8BC6-6BAFD0F66053}"/>
                </a:ext>
              </a:extLst>
            </p:cNvPr>
            <p:cNvSpPr/>
            <p:nvPr/>
          </p:nvSpPr>
          <p:spPr>
            <a:xfrm>
              <a:off x="3123453" y="3252625"/>
              <a:ext cx="964444" cy="18701"/>
            </a:xfrm>
            <a:custGeom>
              <a:avLst/>
              <a:gdLst>
                <a:gd name="connsiteX0" fmla="*/ 964223 w 964444"/>
                <a:gd name="connsiteY0" fmla="*/ -129 h 18701"/>
                <a:gd name="connsiteX1" fmla="*/ -222 w 964444"/>
                <a:gd name="connsiteY1" fmla="*/ -129 h 18701"/>
              </a:gdLst>
              <a:ahLst/>
              <a:cxnLst>
                <a:cxn ang="0">
                  <a:pos x="connsiteX0" y="connsiteY0"/>
                </a:cxn>
                <a:cxn ang="0">
                  <a:pos x="connsiteX1" y="connsiteY1"/>
                </a:cxn>
              </a:cxnLst>
              <a:rect l="l" t="t" r="r" b="b"/>
              <a:pathLst>
                <a:path w="964444" h="18701">
                  <a:moveTo>
                    <a:pt x="964223" y="-129"/>
                  </a:moveTo>
                  <a:lnTo>
                    <a:pt x="-222" y="-129"/>
                  </a:lnTo>
                </a:path>
              </a:pathLst>
            </a:custGeom>
            <a:noFill/>
            <a:ln w="85009" cap="rnd">
              <a:solidFill>
                <a:srgbClr val="000000"/>
              </a:solidFill>
              <a:prstDash val="solid"/>
              <a:round/>
            </a:ln>
          </p:spPr>
          <p:txBody>
            <a:bodyPr rtlCol="0" anchor="ctr"/>
            <a:lstStyle/>
            <a:p>
              <a:endParaRPr lang="en-US"/>
            </a:p>
          </p:txBody>
        </p:sp>
      </p:grpSp>
      <p:grpSp>
        <p:nvGrpSpPr>
          <p:cNvPr id="12" name="Group 11">
            <a:extLst>
              <a:ext uri="{FF2B5EF4-FFF2-40B4-BE49-F238E27FC236}">
                <a16:creationId xmlns:a16="http://schemas.microsoft.com/office/drawing/2014/main" id="{84387F00-3268-4CA5-9688-A4ED6C9F51E7}"/>
              </a:ext>
            </a:extLst>
          </p:cNvPr>
          <p:cNvGrpSpPr/>
          <p:nvPr/>
        </p:nvGrpSpPr>
        <p:grpSpPr>
          <a:xfrm>
            <a:off x="7920000" y="5040000"/>
            <a:ext cx="720000" cy="720000"/>
            <a:chOff x="5416957" y="2763780"/>
            <a:chExt cx="710219" cy="964453"/>
          </a:xfrm>
          <a:effectLst>
            <a:reflection blurRad="6350" stA="50000" endA="275" endPos="40000" dist="101600" dir="5400000" sy="-100000" algn="bl" rotWithShape="0"/>
          </a:effectLst>
        </p:grpSpPr>
        <p:grpSp>
          <p:nvGrpSpPr>
            <p:cNvPr id="13" name="Group 12">
              <a:extLst>
                <a:ext uri="{FF2B5EF4-FFF2-40B4-BE49-F238E27FC236}">
                  <a16:creationId xmlns:a16="http://schemas.microsoft.com/office/drawing/2014/main" id="{CA0172D5-3629-4623-A4C8-F9D3CDB190F5}"/>
                </a:ext>
              </a:extLst>
            </p:cNvPr>
            <p:cNvGrpSpPr/>
            <p:nvPr/>
          </p:nvGrpSpPr>
          <p:grpSpPr>
            <a:xfrm>
              <a:off x="5416957" y="2776468"/>
              <a:ext cx="177550" cy="951765"/>
              <a:chOff x="5416957" y="2776468"/>
              <a:chExt cx="177550" cy="951765"/>
            </a:xfrm>
          </p:grpSpPr>
          <p:sp>
            <p:nvSpPr>
              <p:cNvPr id="20" name="Freeform: Shape 19">
                <a:extLst>
                  <a:ext uri="{FF2B5EF4-FFF2-40B4-BE49-F238E27FC236}">
                    <a16:creationId xmlns:a16="http://schemas.microsoft.com/office/drawing/2014/main" id="{098F8C2A-7B29-40DD-A778-75588DCECA46}"/>
                  </a:ext>
                </a:extLst>
              </p:cNvPr>
              <p:cNvSpPr/>
              <p:nvPr/>
            </p:nvSpPr>
            <p:spPr>
              <a:xfrm>
                <a:off x="5416957" y="2776468"/>
                <a:ext cx="152195" cy="469539"/>
              </a:xfrm>
              <a:custGeom>
                <a:avLst/>
                <a:gdLst>
                  <a:gd name="connsiteX0" fmla="*/ 151860 w 152195"/>
                  <a:gd name="connsiteY0" fmla="*/ -119 h 469539"/>
                  <a:gd name="connsiteX1" fmla="*/ 94503 w 152195"/>
                  <a:gd name="connsiteY1" fmla="*/ 469420 h 469539"/>
                </a:gdLst>
                <a:ahLst/>
                <a:cxnLst>
                  <a:cxn ang="0">
                    <a:pos x="connsiteX0" y="connsiteY0"/>
                  </a:cxn>
                  <a:cxn ang="0">
                    <a:pos x="connsiteX1" y="connsiteY1"/>
                  </a:cxn>
                </a:cxnLst>
                <a:rect l="l" t="t" r="r" b="b"/>
                <a:pathLst>
                  <a:path w="152195" h="469539">
                    <a:moveTo>
                      <a:pt x="151860" y="-119"/>
                    </a:moveTo>
                    <a:cubicBezTo>
                      <a:pt x="151860" y="-119"/>
                      <a:pt x="-148352" y="212738"/>
                      <a:pt x="94503" y="469420"/>
                    </a:cubicBezTo>
                  </a:path>
                </a:pathLst>
              </a:custGeom>
              <a:noFill/>
              <a:ln w="84475" cap="rnd">
                <a:solidFill>
                  <a:srgbClr val="000000"/>
                </a:solidFill>
                <a:prstDash val="solid"/>
                <a:round/>
              </a:ln>
            </p:spPr>
            <p:txBody>
              <a:bodyPr rtlCol="0" anchor="ctr"/>
              <a:lstStyle/>
              <a:p>
                <a:endParaRPr lang="en-US"/>
              </a:p>
            </p:txBody>
          </p:sp>
          <p:sp>
            <p:nvSpPr>
              <p:cNvPr id="21" name="Freeform: Shape 20">
                <a:extLst>
                  <a:ext uri="{FF2B5EF4-FFF2-40B4-BE49-F238E27FC236}">
                    <a16:creationId xmlns:a16="http://schemas.microsoft.com/office/drawing/2014/main" id="{29887D19-1D6F-4283-857E-CF76B8D98081}"/>
                  </a:ext>
                </a:extLst>
              </p:cNvPr>
              <p:cNvSpPr/>
              <p:nvPr/>
            </p:nvSpPr>
            <p:spPr>
              <a:xfrm>
                <a:off x="5455000" y="3246007"/>
                <a:ext cx="139507" cy="482226"/>
              </a:xfrm>
              <a:custGeom>
                <a:avLst/>
                <a:gdLst>
                  <a:gd name="connsiteX0" fmla="*/ -336 w 139507"/>
                  <a:gd name="connsiteY0" fmla="*/ 482108 h 482226"/>
                  <a:gd name="connsiteX1" fmla="*/ 52234 w 139507"/>
                  <a:gd name="connsiteY1" fmla="*/ -119 h 482226"/>
                </a:gdLst>
                <a:ahLst/>
                <a:cxnLst>
                  <a:cxn ang="0">
                    <a:pos x="connsiteX0" y="connsiteY0"/>
                  </a:cxn>
                  <a:cxn ang="0">
                    <a:pos x="connsiteX1" y="connsiteY1"/>
                  </a:cxn>
                </a:cxnLst>
                <a:rect l="l" t="t" r="r" b="b"/>
                <a:pathLst>
                  <a:path w="139507" h="482226">
                    <a:moveTo>
                      <a:pt x="-336" y="482108"/>
                    </a:moveTo>
                    <a:cubicBezTo>
                      <a:pt x="-336" y="482108"/>
                      <a:pt x="274854" y="263487"/>
                      <a:pt x="52234" y="-119"/>
                    </a:cubicBezTo>
                  </a:path>
                </a:pathLst>
              </a:custGeom>
              <a:noFill/>
              <a:ln w="84475" cap="rnd">
                <a:solidFill>
                  <a:srgbClr val="000000"/>
                </a:solidFill>
                <a:prstDash val="solid"/>
                <a:round/>
              </a:ln>
            </p:spPr>
            <p:txBody>
              <a:bodyPr rtlCol="0" anchor="ctr"/>
              <a:lstStyle/>
              <a:p>
                <a:endParaRPr lang="en-US"/>
              </a:p>
            </p:txBody>
          </p:sp>
        </p:grpSp>
        <p:grpSp>
          <p:nvGrpSpPr>
            <p:cNvPr id="14" name="Group 13">
              <a:extLst>
                <a:ext uri="{FF2B5EF4-FFF2-40B4-BE49-F238E27FC236}">
                  <a16:creationId xmlns:a16="http://schemas.microsoft.com/office/drawing/2014/main" id="{518E1FFB-7F8F-4DD0-B930-83A3E763D403}"/>
                </a:ext>
              </a:extLst>
            </p:cNvPr>
            <p:cNvGrpSpPr/>
            <p:nvPr/>
          </p:nvGrpSpPr>
          <p:grpSpPr>
            <a:xfrm>
              <a:off x="5949616" y="2763780"/>
              <a:ext cx="177560" cy="951766"/>
              <a:chOff x="5949616" y="2763780"/>
              <a:chExt cx="177560" cy="951766"/>
            </a:xfrm>
          </p:grpSpPr>
          <p:sp>
            <p:nvSpPr>
              <p:cNvPr id="18" name="Freeform: Shape 17">
                <a:extLst>
                  <a:ext uri="{FF2B5EF4-FFF2-40B4-BE49-F238E27FC236}">
                    <a16:creationId xmlns:a16="http://schemas.microsoft.com/office/drawing/2014/main" id="{935DA792-E61D-4D93-9F06-29A4EEF2A527}"/>
                  </a:ext>
                </a:extLst>
              </p:cNvPr>
              <p:cNvSpPr/>
              <p:nvPr/>
            </p:nvSpPr>
            <p:spPr>
              <a:xfrm>
                <a:off x="5949616" y="2763780"/>
                <a:ext cx="139507" cy="482226"/>
              </a:xfrm>
              <a:custGeom>
                <a:avLst/>
                <a:gdLst>
                  <a:gd name="connsiteX0" fmla="*/ 139172 w 139507"/>
                  <a:gd name="connsiteY0" fmla="*/ -119 h 482226"/>
                  <a:gd name="connsiteX1" fmla="*/ 86603 w 139507"/>
                  <a:gd name="connsiteY1" fmla="*/ 482108 h 482226"/>
                </a:gdLst>
                <a:ahLst/>
                <a:cxnLst>
                  <a:cxn ang="0">
                    <a:pos x="connsiteX0" y="connsiteY0"/>
                  </a:cxn>
                  <a:cxn ang="0">
                    <a:pos x="connsiteX1" y="connsiteY1"/>
                  </a:cxn>
                </a:cxnLst>
                <a:rect l="l" t="t" r="r" b="b"/>
                <a:pathLst>
                  <a:path w="139507" h="482226">
                    <a:moveTo>
                      <a:pt x="139172" y="-119"/>
                    </a:moveTo>
                    <a:cubicBezTo>
                      <a:pt x="139172" y="-119"/>
                      <a:pt x="-136018" y="218502"/>
                      <a:pt x="86603" y="482108"/>
                    </a:cubicBezTo>
                  </a:path>
                </a:pathLst>
              </a:custGeom>
              <a:noFill/>
              <a:ln w="84475" cap="rnd">
                <a:solidFill>
                  <a:srgbClr val="000000"/>
                </a:solidFill>
                <a:prstDash val="solid"/>
                <a:round/>
              </a:ln>
            </p:spPr>
            <p:txBody>
              <a:bodyPr rtlCol="0" anchor="ctr"/>
              <a:lstStyle/>
              <a:p>
                <a:endParaRPr lang="en-US"/>
              </a:p>
            </p:txBody>
          </p:sp>
          <p:sp>
            <p:nvSpPr>
              <p:cNvPr id="19" name="Freeform: Shape 18">
                <a:extLst>
                  <a:ext uri="{FF2B5EF4-FFF2-40B4-BE49-F238E27FC236}">
                    <a16:creationId xmlns:a16="http://schemas.microsoft.com/office/drawing/2014/main" id="{4EE21A56-D5B6-4229-B80C-57265C832432}"/>
                  </a:ext>
                </a:extLst>
              </p:cNvPr>
              <p:cNvSpPr/>
              <p:nvPr/>
            </p:nvSpPr>
            <p:spPr>
              <a:xfrm>
                <a:off x="5987669" y="3246007"/>
                <a:ext cx="139507" cy="469539"/>
              </a:xfrm>
              <a:custGeom>
                <a:avLst/>
                <a:gdLst>
                  <a:gd name="connsiteX0" fmla="*/ -336 w 139507"/>
                  <a:gd name="connsiteY0" fmla="*/ 469420 h 469539"/>
                  <a:gd name="connsiteX1" fmla="*/ 52234 w 139507"/>
                  <a:gd name="connsiteY1" fmla="*/ -119 h 469539"/>
                </a:gdLst>
                <a:ahLst/>
                <a:cxnLst>
                  <a:cxn ang="0">
                    <a:pos x="connsiteX0" y="connsiteY0"/>
                  </a:cxn>
                  <a:cxn ang="0">
                    <a:pos x="connsiteX1" y="connsiteY1"/>
                  </a:cxn>
                </a:cxnLst>
                <a:rect l="l" t="t" r="r" b="b"/>
                <a:pathLst>
                  <a:path w="139507" h="469539">
                    <a:moveTo>
                      <a:pt x="-336" y="469420"/>
                    </a:moveTo>
                    <a:cubicBezTo>
                      <a:pt x="-336" y="469420"/>
                      <a:pt x="274854" y="256545"/>
                      <a:pt x="52234" y="-119"/>
                    </a:cubicBezTo>
                  </a:path>
                </a:pathLst>
              </a:custGeom>
              <a:noFill/>
              <a:ln w="84475" cap="rnd">
                <a:solidFill>
                  <a:srgbClr val="000000"/>
                </a:solidFill>
                <a:prstDash val="solid"/>
                <a:round/>
              </a:ln>
            </p:spPr>
            <p:txBody>
              <a:bodyPr rtlCol="0" anchor="ctr"/>
              <a:lstStyle/>
              <a:p>
                <a:endParaRPr lang="en-US"/>
              </a:p>
            </p:txBody>
          </p:sp>
        </p:grpSp>
        <p:grpSp>
          <p:nvGrpSpPr>
            <p:cNvPr id="15" name="Group 14">
              <a:extLst>
                <a:ext uri="{FF2B5EF4-FFF2-40B4-BE49-F238E27FC236}">
                  <a16:creationId xmlns:a16="http://schemas.microsoft.com/office/drawing/2014/main" id="{B2D8F913-C1B4-4A26-9C8D-8C426C4FF54E}"/>
                </a:ext>
              </a:extLst>
            </p:cNvPr>
            <p:cNvGrpSpPr/>
            <p:nvPr/>
          </p:nvGrpSpPr>
          <p:grpSpPr>
            <a:xfrm>
              <a:off x="5683291" y="2763780"/>
              <a:ext cx="177552" cy="951766"/>
              <a:chOff x="5683291" y="2763780"/>
              <a:chExt cx="177552" cy="951766"/>
            </a:xfrm>
          </p:grpSpPr>
          <p:sp>
            <p:nvSpPr>
              <p:cNvPr id="16" name="Freeform: Shape 15">
                <a:extLst>
                  <a:ext uri="{FF2B5EF4-FFF2-40B4-BE49-F238E27FC236}">
                    <a16:creationId xmlns:a16="http://schemas.microsoft.com/office/drawing/2014/main" id="{9ADD0ED8-26FC-4EBA-8B98-69828605E36E}"/>
                  </a:ext>
                </a:extLst>
              </p:cNvPr>
              <p:cNvSpPr/>
              <p:nvPr/>
            </p:nvSpPr>
            <p:spPr>
              <a:xfrm>
                <a:off x="5683291" y="2763780"/>
                <a:ext cx="139507" cy="482226"/>
              </a:xfrm>
              <a:custGeom>
                <a:avLst/>
                <a:gdLst>
                  <a:gd name="connsiteX0" fmla="*/ 139172 w 139507"/>
                  <a:gd name="connsiteY0" fmla="*/ -119 h 482226"/>
                  <a:gd name="connsiteX1" fmla="*/ 86603 w 139507"/>
                  <a:gd name="connsiteY1" fmla="*/ 482108 h 482226"/>
                </a:gdLst>
                <a:ahLst/>
                <a:cxnLst>
                  <a:cxn ang="0">
                    <a:pos x="connsiteX0" y="connsiteY0"/>
                  </a:cxn>
                  <a:cxn ang="0">
                    <a:pos x="connsiteX1" y="connsiteY1"/>
                  </a:cxn>
                </a:cxnLst>
                <a:rect l="l" t="t" r="r" b="b"/>
                <a:pathLst>
                  <a:path w="139507" h="482226">
                    <a:moveTo>
                      <a:pt x="139172" y="-119"/>
                    </a:moveTo>
                    <a:cubicBezTo>
                      <a:pt x="139172" y="-119"/>
                      <a:pt x="-136018" y="218502"/>
                      <a:pt x="86603" y="482108"/>
                    </a:cubicBezTo>
                  </a:path>
                </a:pathLst>
              </a:custGeom>
              <a:noFill/>
              <a:ln w="84475" cap="rnd">
                <a:solidFill>
                  <a:srgbClr val="000000"/>
                </a:solidFill>
                <a:prstDash val="solid"/>
                <a:round/>
              </a:ln>
            </p:spPr>
            <p:txBody>
              <a:bodyPr rtlCol="0" anchor="ctr"/>
              <a:lstStyle/>
              <a:p>
                <a:endParaRPr lang="en-US"/>
              </a:p>
            </p:txBody>
          </p:sp>
          <p:sp>
            <p:nvSpPr>
              <p:cNvPr id="17" name="Freeform: Shape 16">
                <a:extLst>
                  <a:ext uri="{FF2B5EF4-FFF2-40B4-BE49-F238E27FC236}">
                    <a16:creationId xmlns:a16="http://schemas.microsoft.com/office/drawing/2014/main" id="{F0F6D96F-B801-4780-8CA9-5511F91A0883}"/>
                  </a:ext>
                </a:extLst>
              </p:cNvPr>
              <p:cNvSpPr/>
              <p:nvPr/>
            </p:nvSpPr>
            <p:spPr>
              <a:xfrm>
                <a:off x="5721344" y="3246007"/>
                <a:ext cx="139499" cy="469539"/>
              </a:xfrm>
              <a:custGeom>
                <a:avLst/>
                <a:gdLst>
                  <a:gd name="connsiteX0" fmla="*/ -336 w 139499"/>
                  <a:gd name="connsiteY0" fmla="*/ 469420 h 469539"/>
                  <a:gd name="connsiteX1" fmla="*/ 52234 w 139499"/>
                  <a:gd name="connsiteY1" fmla="*/ -119 h 469539"/>
                </a:gdLst>
                <a:ahLst/>
                <a:cxnLst>
                  <a:cxn ang="0">
                    <a:pos x="connsiteX0" y="connsiteY0"/>
                  </a:cxn>
                  <a:cxn ang="0">
                    <a:pos x="connsiteX1" y="connsiteY1"/>
                  </a:cxn>
                </a:cxnLst>
                <a:rect l="l" t="t" r="r" b="b"/>
                <a:pathLst>
                  <a:path w="139499" h="469539">
                    <a:moveTo>
                      <a:pt x="-336" y="469420"/>
                    </a:moveTo>
                    <a:cubicBezTo>
                      <a:pt x="-336" y="469420"/>
                      <a:pt x="274836" y="256545"/>
                      <a:pt x="52234" y="-119"/>
                    </a:cubicBezTo>
                  </a:path>
                </a:pathLst>
              </a:custGeom>
              <a:noFill/>
              <a:ln w="84475" cap="rnd">
                <a:solidFill>
                  <a:srgbClr val="000000"/>
                </a:solidFill>
                <a:prstDash val="solid"/>
                <a:round/>
              </a:ln>
            </p:spPr>
            <p:txBody>
              <a:bodyPr rtlCol="0" anchor="ctr"/>
              <a:lstStyle/>
              <a:p>
                <a:endParaRPr lang="en-US"/>
              </a:p>
            </p:txBody>
          </p:sp>
        </p:grpSp>
      </p:grpSp>
      <p:grpSp>
        <p:nvGrpSpPr>
          <p:cNvPr id="22" name="Group 21">
            <a:extLst>
              <a:ext uri="{FF2B5EF4-FFF2-40B4-BE49-F238E27FC236}">
                <a16:creationId xmlns:a16="http://schemas.microsoft.com/office/drawing/2014/main" id="{7247BC79-6CF6-44C0-AAF3-D204C4A6F651}"/>
              </a:ext>
            </a:extLst>
          </p:cNvPr>
          <p:cNvGrpSpPr/>
          <p:nvPr/>
        </p:nvGrpSpPr>
        <p:grpSpPr>
          <a:xfrm>
            <a:off x="10080000" y="5040000"/>
            <a:ext cx="720000" cy="720000"/>
            <a:chOff x="9582593" y="2766810"/>
            <a:chExt cx="1002371" cy="959531"/>
          </a:xfrm>
          <a:effectLst>
            <a:reflection blurRad="6350" stA="50000" endA="275" endPos="40000" dist="101600" dir="5400000" sy="-100000" algn="bl" rotWithShape="0"/>
          </a:effectLst>
        </p:grpSpPr>
        <p:sp>
          <p:nvSpPr>
            <p:cNvPr id="23" name="Freeform: Shape 22">
              <a:extLst>
                <a:ext uri="{FF2B5EF4-FFF2-40B4-BE49-F238E27FC236}">
                  <a16:creationId xmlns:a16="http://schemas.microsoft.com/office/drawing/2014/main" id="{075BCF41-0505-42CC-BD2D-D2989A3BDAF1}"/>
                </a:ext>
              </a:extLst>
            </p:cNvPr>
            <p:cNvSpPr/>
            <p:nvPr/>
          </p:nvSpPr>
          <p:spPr>
            <a:xfrm flipV="1">
              <a:off x="9770118" y="3140015"/>
              <a:ext cx="814846" cy="586287"/>
            </a:xfrm>
            <a:custGeom>
              <a:avLst/>
              <a:gdLst>
                <a:gd name="connsiteX0" fmla="*/ 22 w 814846"/>
                <a:gd name="connsiteY0" fmla="*/ 33 h 586287"/>
                <a:gd name="connsiteX1" fmla="*/ 814868 w 814846"/>
                <a:gd name="connsiteY1" fmla="*/ 586321 h 586287"/>
              </a:gdLst>
              <a:ahLst/>
              <a:cxnLst>
                <a:cxn ang="0">
                  <a:pos x="connsiteX0" y="connsiteY0"/>
                </a:cxn>
                <a:cxn ang="0">
                  <a:pos x="connsiteX1" y="connsiteY1"/>
                </a:cxn>
              </a:cxnLst>
              <a:rect l="l" t="t" r="r" b="b"/>
              <a:pathLst>
                <a:path w="814846" h="586287">
                  <a:moveTo>
                    <a:pt x="22" y="33"/>
                  </a:moveTo>
                  <a:lnTo>
                    <a:pt x="814868" y="586321"/>
                  </a:lnTo>
                </a:path>
              </a:pathLst>
            </a:custGeom>
            <a:noFill/>
            <a:ln w="88836" cap="rnd">
              <a:solidFill>
                <a:srgbClr val="00000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B01F884-0F51-4A32-8327-27D325B02E7E}"/>
                </a:ext>
              </a:extLst>
            </p:cNvPr>
            <p:cNvSpPr/>
            <p:nvPr/>
          </p:nvSpPr>
          <p:spPr>
            <a:xfrm flipV="1">
              <a:off x="9770118" y="2766963"/>
              <a:ext cx="307237" cy="959378"/>
            </a:xfrm>
            <a:custGeom>
              <a:avLst/>
              <a:gdLst>
                <a:gd name="connsiteX0" fmla="*/ 22 w 307237"/>
                <a:gd name="connsiteY0" fmla="*/ 13 h 959378"/>
                <a:gd name="connsiteX1" fmla="*/ 307260 w 307237"/>
                <a:gd name="connsiteY1" fmla="*/ 959391 h 959378"/>
              </a:gdLst>
              <a:ahLst/>
              <a:cxnLst>
                <a:cxn ang="0">
                  <a:pos x="connsiteX0" y="connsiteY0"/>
                </a:cxn>
                <a:cxn ang="0">
                  <a:pos x="connsiteX1" y="connsiteY1"/>
                </a:cxn>
              </a:cxnLst>
              <a:rect l="l" t="t" r="r" b="b"/>
              <a:pathLst>
                <a:path w="307237" h="959378">
                  <a:moveTo>
                    <a:pt x="22" y="13"/>
                  </a:moveTo>
                  <a:lnTo>
                    <a:pt x="307260" y="959391"/>
                  </a:lnTo>
                </a:path>
              </a:pathLst>
            </a:custGeom>
            <a:noFill/>
            <a:ln w="88836" cap="rnd">
              <a:solidFill>
                <a:srgbClr val="000000"/>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ECF51F-95BE-4110-B127-85739983EF00}"/>
                </a:ext>
              </a:extLst>
            </p:cNvPr>
            <p:cNvSpPr/>
            <p:nvPr/>
          </p:nvSpPr>
          <p:spPr>
            <a:xfrm>
              <a:off x="10076852" y="2766810"/>
              <a:ext cx="307246" cy="959376"/>
            </a:xfrm>
            <a:custGeom>
              <a:avLst/>
              <a:gdLst>
                <a:gd name="connsiteX0" fmla="*/ -619 w 307246"/>
                <a:gd name="connsiteY0" fmla="*/ -122 h 959376"/>
                <a:gd name="connsiteX1" fmla="*/ 306627 w 307246"/>
                <a:gd name="connsiteY1" fmla="*/ 959255 h 959376"/>
              </a:gdLst>
              <a:ahLst/>
              <a:cxnLst>
                <a:cxn ang="0">
                  <a:pos x="connsiteX0" y="connsiteY0"/>
                </a:cxn>
                <a:cxn ang="0">
                  <a:pos x="connsiteX1" y="connsiteY1"/>
                </a:cxn>
              </a:cxnLst>
              <a:rect l="l" t="t" r="r" b="b"/>
              <a:pathLst>
                <a:path w="307246" h="959376">
                  <a:moveTo>
                    <a:pt x="-619" y="-122"/>
                  </a:moveTo>
                  <a:lnTo>
                    <a:pt x="306627" y="959255"/>
                  </a:lnTo>
                </a:path>
              </a:pathLst>
            </a:custGeom>
            <a:noFill/>
            <a:ln w="88836" cap="rnd">
              <a:solidFill>
                <a:srgbClr val="000000"/>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B4676F5-E5E8-4C6E-9B06-32BCAF200063}"/>
                </a:ext>
              </a:extLst>
            </p:cNvPr>
            <p:cNvSpPr/>
            <p:nvPr/>
          </p:nvSpPr>
          <p:spPr>
            <a:xfrm>
              <a:off x="9582593" y="3139901"/>
              <a:ext cx="1001868" cy="18701"/>
            </a:xfrm>
            <a:custGeom>
              <a:avLst/>
              <a:gdLst>
                <a:gd name="connsiteX0" fmla="*/ -619 w 1001868"/>
                <a:gd name="connsiteY0" fmla="*/ -122 h 18701"/>
                <a:gd name="connsiteX1" fmla="*/ 1001249 w 1001868"/>
                <a:gd name="connsiteY1" fmla="*/ -122 h 18701"/>
              </a:gdLst>
              <a:ahLst/>
              <a:cxnLst>
                <a:cxn ang="0">
                  <a:pos x="connsiteX0" y="connsiteY0"/>
                </a:cxn>
                <a:cxn ang="0">
                  <a:pos x="connsiteX1" y="connsiteY1"/>
                </a:cxn>
              </a:cxnLst>
              <a:rect l="l" t="t" r="r" b="b"/>
              <a:pathLst>
                <a:path w="1001868" h="18701">
                  <a:moveTo>
                    <a:pt x="-619" y="-122"/>
                  </a:moveTo>
                  <a:lnTo>
                    <a:pt x="1001249" y="-122"/>
                  </a:lnTo>
                </a:path>
              </a:pathLst>
            </a:custGeom>
            <a:noFill/>
            <a:ln w="88836" cap="rnd">
              <a:solidFill>
                <a:srgbClr val="000000"/>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49A34EB-ABFE-4189-BDE5-8B2620E964C6}"/>
                </a:ext>
              </a:extLst>
            </p:cNvPr>
            <p:cNvSpPr/>
            <p:nvPr/>
          </p:nvSpPr>
          <p:spPr>
            <a:xfrm>
              <a:off x="9582593" y="3139901"/>
              <a:ext cx="801487" cy="586285"/>
            </a:xfrm>
            <a:custGeom>
              <a:avLst/>
              <a:gdLst>
                <a:gd name="connsiteX0" fmla="*/ -619 w 801487"/>
                <a:gd name="connsiteY0" fmla="*/ -122 h 586285"/>
                <a:gd name="connsiteX1" fmla="*/ 800868 w 801487"/>
                <a:gd name="connsiteY1" fmla="*/ 586164 h 586285"/>
              </a:gdLst>
              <a:ahLst/>
              <a:cxnLst>
                <a:cxn ang="0">
                  <a:pos x="connsiteX0" y="connsiteY0"/>
                </a:cxn>
                <a:cxn ang="0">
                  <a:pos x="connsiteX1" y="connsiteY1"/>
                </a:cxn>
              </a:cxnLst>
              <a:rect l="l" t="t" r="r" b="b"/>
              <a:pathLst>
                <a:path w="801487" h="586285">
                  <a:moveTo>
                    <a:pt x="-619" y="-122"/>
                  </a:moveTo>
                  <a:lnTo>
                    <a:pt x="800868" y="586164"/>
                  </a:lnTo>
                </a:path>
              </a:pathLst>
            </a:custGeom>
            <a:noFill/>
            <a:ln w="88836" cap="rnd">
              <a:solidFill>
                <a:srgbClr val="000000"/>
              </a:solidFill>
              <a:prstDash val="solid"/>
              <a:miter/>
            </a:ln>
          </p:spPr>
          <p:txBody>
            <a:bodyPr rtlCol="0" anchor="ctr"/>
            <a:lstStyle/>
            <a:p>
              <a:endParaRPr lang="en-US"/>
            </a:p>
          </p:txBody>
        </p:sp>
      </p:grpSp>
      <p:grpSp>
        <p:nvGrpSpPr>
          <p:cNvPr id="28" name="Group 27">
            <a:extLst>
              <a:ext uri="{FF2B5EF4-FFF2-40B4-BE49-F238E27FC236}">
                <a16:creationId xmlns:a16="http://schemas.microsoft.com/office/drawing/2014/main" id="{3E754459-D679-419F-96CD-62AB28272016}"/>
              </a:ext>
            </a:extLst>
          </p:cNvPr>
          <p:cNvGrpSpPr/>
          <p:nvPr/>
        </p:nvGrpSpPr>
        <p:grpSpPr>
          <a:xfrm>
            <a:off x="9000000" y="5040000"/>
            <a:ext cx="720000" cy="720000"/>
            <a:chOff x="7443302" y="2772000"/>
            <a:chExt cx="984838" cy="990701"/>
          </a:xfrm>
          <a:effectLst>
            <a:reflection blurRad="6350" stA="50000" endA="275" endPos="40000" dist="101600" dir="5400000" sy="-100000" algn="bl" rotWithShape="0"/>
          </a:effectLst>
        </p:grpSpPr>
        <p:sp>
          <p:nvSpPr>
            <p:cNvPr id="29" name="Freeform: Shape 28">
              <a:extLst>
                <a:ext uri="{FF2B5EF4-FFF2-40B4-BE49-F238E27FC236}">
                  <a16:creationId xmlns:a16="http://schemas.microsoft.com/office/drawing/2014/main" id="{52D5CC81-2187-4C76-8566-C74DF682CFB2}"/>
                </a:ext>
              </a:extLst>
            </p:cNvPr>
            <p:cNvSpPr/>
            <p:nvPr/>
          </p:nvSpPr>
          <p:spPr>
            <a:xfrm>
              <a:off x="8409439" y="2772000"/>
              <a:ext cx="18701" cy="963234"/>
            </a:xfrm>
            <a:custGeom>
              <a:avLst/>
              <a:gdLst>
                <a:gd name="connsiteX0" fmla="*/ -222 w 18701"/>
                <a:gd name="connsiteY0" fmla="*/ -129 h 963234"/>
                <a:gd name="connsiteX1" fmla="*/ -222 w 18701"/>
                <a:gd name="connsiteY1" fmla="*/ 963105 h 963234"/>
              </a:gdLst>
              <a:ahLst/>
              <a:cxnLst>
                <a:cxn ang="0">
                  <a:pos x="connsiteX0" y="connsiteY0"/>
                </a:cxn>
                <a:cxn ang="0">
                  <a:pos x="connsiteX1" y="connsiteY1"/>
                </a:cxn>
              </a:cxnLst>
              <a:rect l="l" t="t" r="r" b="b"/>
              <a:pathLst>
                <a:path w="18701" h="963234">
                  <a:moveTo>
                    <a:pt x="-222" y="-129"/>
                  </a:moveTo>
                  <a:lnTo>
                    <a:pt x="-222" y="963105"/>
                  </a:lnTo>
                </a:path>
              </a:pathLst>
            </a:custGeom>
            <a:noFill/>
            <a:ln w="85009" cap="rnd">
              <a:solidFill>
                <a:srgbClr val="000000"/>
              </a:solidFill>
              <a:prstDash val="solid"/>
              <a:round/>
            </a:ln>
          </p:spPr>
          <p:txBody>
            <a:bodyPr rtlCol="0" anchor="ctr"/>
            <a:lstStyle/>
            <a:p>
              <a:endParaRPr lang="en-US"/>
            </a:p>
          </p:txBody>
        </p:sp>
        <p:sp>
          <p:nvSpPr>
            <p:cNvPr id="30" name="Freeform: Shape 29">
              <a:extLst>
                <a:ext uri="{FF2B5EF4-FFF2-40B4-BE49-F238E27FC236}">
                  <a16:creationId xmlns:a16="http://schemas.microsoft.com/office/drawing/2014/main" id="{F677123E-E1A2-49AE-B4FB-FF74463DB95D}"/>
                </a:ext>
              </a:extLst>
            </p:cNvPr>
            <p:cNvSpPr/>
            <p:nvPr/>
          </p:nvSpPr>
          <p:spPr>
            <a:xfrm>
              <a:off x="7443302" y="3744000"/>
              <a:ext cx="964444" cy="18701"/>
            </a:xfrm>
            <a:custGeom>
              <a:avLst/>
              <a:gdLst>
                <a:gd name="connsiteX0" fmla="*/ 964223 w 964444"/>
                <a:gd name="connsiteY0" fmla="*/ -129 h 18701"/>
                <a:gd name="connsiteX1" fmla="*/ -222 w 964444"/>
                <a:gd name="connsiteY1" fmla="*/ -129 h 18701"/>
              </a:gdLst>
              <a:ahLst/>
              <a:cxnLst>
                <a:cxn ang="0">
                  <a:pos x="connsiteX0" y="connsiteY0"/>
                </a:cxn>
                <a:cxn ang="0">
                  <a:pos x="connsiteX1" y="connsiteY1"/>
                </a:cxn>
              </a:cxnLst>
              <a:rect l="l" t="t" r="r" b="b"/>
              <a:pathLst>
                <a:path w="964444" h="18701">
                  <a:moveTo>
                    <a:pt x="964223" y="-129"/>
                  </a:moveTo>
                  <a:lnTo>
                    <a:pt x="-222" y="-129"/>
                  </a:lnTo>
                </a:path>
              </a:pathLst>
            </a:custGeom>
            <a:noFill/>
            <a:ln w="85009" cap="rnd">
              <a:solidFill>
                <a:srgbClr val="000000"/>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86225020-F15D-4C92-B287-9D8F96DD8606}"/>
                </a:ext>
              </a:extLst>
            </p:cNvPr>
            <p:cNvSpPr/>
            <p:nvPr/>
          </p:nvSpPr>
          <p:spPr>
            <a:xfrm>
              <a:off x="7444338" y="2772000"/>
              <a:ext cx="18701" cy="963234"/>
            </a:xfrm>
            <a:custGeom>
              <a:avLst/>
              <a:gdLst>
                <a:gd name="connsiteX0" fmla="*/ -222 w 18701"/>
                <a:gd name="connsiteY0" fmla="*/ -129 h 963234"/>
                <a:gd name="connsiteX1" fmla="*/ -222 w 18701"/>
                <a:gd name="connsiteY1" fmla="*/ 963105 h 963234"/>
              </a:gdLst>
              <a:ahLst/>
              <a:cxnLst>
                <a:cxn ang="0">
                  <a:pos x="connsiteX0" y="connsiteY0"/>
                </a:cxn>
                <a:cxn ang="0">
                  <a:pos x="connsiteX1" y="connsiteY1"/>
                </a:cxn>
              </a:cxnLst>
              <a:rect l="l" t="t" r="r" b="b"/>
              <a:pathLst>
                <a:path w="18701" h="963234">
                  <a:moveTo>
                    <a:pt x="-222" y="-129"/>
                  </a:moveTo>
                  <a:lnTo>
                    <a:pt x="-222" y="963105"/>
                  </a:lnTo>
                </a:path>
              </a:pathLst>
            </a:custGeom>
            <a:noFill/>
            <a:ln w="85009"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184E5842-6586-47A0-8F1D-7ECE8D81E76E}"/>
                </a:ext>
              </a:extLst>
            </p:cNvPr>
            <p:cNvSpPr/>
            <p:nvPr/>
          </p:nvSpPr>
          <p:spPr>
            <a:xfrm>
              <a:off x="7443302" y="2772000"/>
              <a:ext cx="964444" cy="18701"/>
            </a:xfrm>
            <a:custGeom>
              <a:avLst/>
              <a:gdLst>
                <a:gd name="connsiteX0" fmla="*/ 964223 w 964444"/>
                <a:gd name="connsiteY0" fmla="*/ -129 h 18701"/>
                <a:gd name="connsiteX1" fmla="*/ -222 w 964444"/>
                <a:gd name="connsiteY1" fmla="*/ -129 h 18701"/>
              </a:gdLst>
              <a:ahLst/>
              <a:cxnLst>
                <a:cxn ang="0">
                  <a:pos x="connsiteX0" y="connsiteY0"/>
                </a:cxn>
                <a:cxn ang="0">
                  <a:pos x="connsiteX1" y="connsiteY1"/>
                </a:cxn>
              </a:cxnLst>
              <a:rect l="l" t="t" r="r" b="b"/>
              <a:pathLst>
                <a:path w="964444" h="18701">
                  <a:moveTo>
                    <a:pt x="964223" y="-129"/>
                  </a:moveTo>
                  <a:lnTo>
                    <a:pt x="-222" y="-129"/>
                  </a:lnTo>
                </a:path>
              </a:pathLst>
            </a:custGeom>
            <a:noFill/>
            <a:ln w="85009" cap="rnd">
              <a:solidFill>
                <a:srgbClr val="000000"/>
              </a:solidFill>
              <a:prstDash val="solid"/>
              <a:round/>
            </a:ln>
          </p:spPr>
          <p:txBody>
            <a:bodyPr rtlCol="0" anchor="ctr"/>
            <a:lstStyle/>
            <a:p>
              <a:endParaRPr lang="en-US"/>
            </a:p>
          </p:txBody>
        </p:sp>
      </p:grpSp>
    </p:spTree>
    <p:extLst>
      <p:ext uri="{BB962C8B-B14F-4D97-AF65-F5344CB8AC3E}">
        <p14:creationId xmlns:p14="http://schemas.microsoft.com/office/powerpoint/2010/main" val="18658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Past perfect / Far away + before</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19999" y="3240087"/>
            <a:ext cx="10440125" cy="2879726"/>
          </a:xfrm>
        </p:spPr>
        <p:txBody>
          <a:bodyPr/>
          <a:lstStyle/>
          <a:p>
            <a:r>
              <a:rPr lang="en-US" sz="3200" dirty="0"/>
              <a:t>I had learned English. </a:t>
            </a:r>
          </a:p>
          <a:p>
            <a:r>
              <a:rPr lang="en-US" sz="3200" dirty="0"/>
              <a:t>I had learned English so I got the job.</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1493FA9B-5427-B9EF-C851-294B129953EF}"/>
              </a:ext>
            </a:extLst>
          </p:cNvPr>
          <p:cNvSpPr/>
          <p:nvPr/>
        </p:nvSpPr>
        <p:spPr>
          <a:xfrm>
            <a:off x="1080000" y="3240000"/>
            <a:ext cx="864000"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F9779C92-844B-0B16-4FC2-94F68DFFDB53}"/>
              </a:ext>
            </a:extLst>
          </p:cNvPr>
          <p:cNvCxnSpPr>
            <a:cxnSpLocks/>
            <a:stCxn id="6" idx="0"/>
            <a:endCxn id="9" idx="0"/>
          </p:cNvCxnSpPr>
          <p:nvPr/>
        </p:nvCxnSpPr>
        <p:spPr>
          <a:xfrm rot="5400000" flipH="1" flipV="1">
            <a:off x="1914850" y="1122798"/>
            <a:ext cx="1714353" cy="2520053"/>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Multiplication Sign 8">
            <a:extLst>
              <a:ext uri="{FF2B5EF4-FFF2-40B4-BE49-F238E27FC236}">
                <a16:creationId xmlns:a16="http://schemas.microsoft.com/office/drawing/2014/main" id="{88D14039-831D-2E85-7F05-9EACCEE9A141}"/>
              </a:ext>
            </a:extLst>
          </p:cNvPr>
          <p:cNvSpPr/>
          <p:nvPr/>
        </p:nvSpPr>
        <p:spPr>
          <a:xfrm>
            <a:off x="396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Turn 9">
            <a:extLst>
              <a:ext uri="{FF2B5EF4-FFF2-40B4-BE49-F238E27FC236}">
                <a16:creationId xmlns:a16="http://schemas.microsoft.com/office/drawing/2014/main" id="{14190D08-97F1-6959-DE5A-2E5C6F0083B5}"/>
              </a:ext>
            </a:extLst>
          </p:cNvPr>
          <p:cNvSpPr/>
          <p:nvPr/>
        </p:nvSpPr>
        <p:spPr>
          <a:xfrm flipH="1">
            <a:off x="234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Rounded Corners 11">
            <a:extLst>
              <a:ext uri="{FF2B5EF4-FFF2-40B4-BE49-F238E27FC236}">
                <a16:creationId xmlns:a16="http://schemas.microsoft.com/office/drawing/2014/main" id="{CC33C726-C651-5DFA-0928-7036672B76A0}"/>
              </a:ext>
            </a:extLst>
          </p:cNvPr>
          <p:cNvSpPr/>
          <p:nvPr/>
        </p:nvSpPr>
        <p:spPr>
          <a:xfrm>
            <a:off x="3023940" y="3240000"/>
            <a:ext cx="576064"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Curved 12">
            <a:extLst>
              <a:ext uri="{FF2B5EF4-FFF2-40B4-BE49-F238E27FC236}">
                <a16:creationId xmlns:a16="http://schemas.microsoft.com/office/drawing/2014/main" id="{399243D6-0D4F-4308-2A06-4B324A8AC8DF}"/>
              </a:ext>
            </a:extLst>
          </p:cNvPr>
          <p:cNvCxnSpPr>
            <a:cxnSpLocks/>
            <a:stCxn id="12" idx="0"/>
            <a:endCxn id="10" idx="2"/>
          </p:cNvCxnSpPr>
          <p:nvPr/>
        </p:nvCxnSpPr>
        <p:spPr>
          <a:xfrm rot="16200000" flipV="1">
            <a:off x="1745555" y="1673583"/>
            <a:ext cx="2160862" cy="971972"/>
          </a:xfrm>
          <a:prstGeom prst="curvedConnector4">
            <a:avLst>
              <a:gd name="adj1" fmla="val 41670"/>
              <a:gd name="adj2" fmla="val 123519"/>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215A7D1-2A0F-DDCD-FCBB-26B736D6C24F}"/>
              </a:ext>
            </a:extLst>
          </p:cNvPr>
          <p:cNvSpPr/>
          <p:nvPr/>
        </p:nvSpPr>
        <p:spPr>
          <a:xfrm>
            <a:off x="5760244" y="3816000"/>
            <a:ext cx="2952328"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EE7A8021-3D96-3F26-E558-756A5D4B3D95}"/>
              </a:ext>
            </a:extLst>
          </p:cNvPr>
          <p:cNvCxnSpPr>
            <a:cxnSpLocks/>
            <a:stCxn id="18" idx="0"/>
          </p:cNvCxnSpPr>
          <p:nvPr/>
        </p:nvCxnSpPr>
        <p:spPr>
          <a:xfrm rot="16200000" flipV="1">
            <a:off x="4496691" y="1076282"/>
            <a:ext cx="2289504" cy="3189931"/>
          </a:xfrm>
          <a:prstGeom prst="curvedConnector2">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7D0A97D-F268-DDF9-B507-446762275389}"/>
              </a:ext>
            </a:extLst>
          </p:cNvPr>
          <p:cNvGrpSpPr/>
          <p:nvPr/>
        </p:nvGrpSpPr>
        <p:grpSpPr>
          <a:xfrm>
            <a:off x="1980000" y="1440000"/>
            <a:ext cx="1080000" cy="369579"/>
            <a:chOff x="3600000" y="1439999"/>
            <a:chExt cx="1080000" cy="369579"/>
          </a:xfrm>
        </p:grpSpPr>
        <p:sp>
          <p:nvSpPr>
            <p:cNvPr id="14" name="Multiplication Sign 13">
              <a:extLst>
                <a:ext uri="{FF2B5EF4-FFF2-40B4-BE49-F238E27FC236}">
                  <a16:creationId xmlns:a16="http://schemas.microsoft.com/office/drawing/2014/main" id="{08302657-B562-8635-BC61-DE9D93F63AB8}"/>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0646A2B9-88FA-18B0-E220-27E90F5B3EAC}"/>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3CB7EEDF-9E7B-55E0-06CF-7AEDA0260D48}"/>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7A987A4A-0BD8-21F7-790E-90A4EF5BAF97}"/>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F184CD5A-F400-4B7E-FEB1-3ACDEBF5280C}"/>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657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a:xfrm>
            <a:off x="719138" y="0"/>
            <a:ext cx="10801322" cy="720000"/>
          </a:xfrm>
        </p:spPr>
        <p:txBody>
          <a:bodyPr/>
          <a:lstStyle/>
          <a:p>
            <a:r>
              <a:rPr lang="en-US" dirty="0"/>
              <a:t>Past perfect continuous / </a:t>
            </a:r>
            <a:r>
              <a:rPr lang="en-US" dirty="0" err="1"/>
              <a:t>far+before+long</a:t>
            </a:r>
            <a:endParaRPr lang="en-US" dirty="0"/>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19999" y="3240087"/>
            <a:ext cx="10440125" cy="2879726"/>
          </a:xfrm>
        </p:spPr>
        <p:txBody>
          <a:bodyPr/>
          <a:lstStyle/>
          <a:p>
            <a:r>
              <a:rPr lang="en-US" sz="3200" dirty="0"/>
              <a:t>I had been learning English.</a:t>
            </a:r>
          </a:p>
          <a:p>
            <a:r>
              <a:rPr lang="en-US" sz="3200" dirty="0"/>
              <a:t>I had been learning English when my phone rang.</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5E2C522D-992A-474B-EBDD-8EBD510247F3}"/>
              </a:ext>
            </a:extLst>
          </p:cNvPr>
          <p:cNvSpPr/>
          <p:nvPr/>
        </p:nvSpPr>
        <p:spPr>
          <a:xfrm>
            <a:off x="1080000" y="3240000"/>
            <a:ext cx="864000"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B05A2D11-2669-6701-04FF-143FDD1E9B1A}"/>
              </a:ext>
            </a:extLst>
          </p:cNvPr>
          <p:cNvCxnSpPr>
            <a:cxnSpLocks/>
            <a:stCxn id="6" idx="0"/>
            <a:endCxn id="9" idx="0"/>
          </p:cNvCxnSpPr>
          <p:nvPr/>
        </p:nvCxnSpPr>
        <p:spPr>
          <a:xfrm rot="5400000" flipH="1" flipV="1">
            <a:off x="1914850" y="1122798"/>
            <a:ext cx="1714353" cy="2520053"/>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Multiplication Sign 8">
            <a:extLst>
              <a:ext uri="{FF2B5EF4-FFF2-40B4-BE49-F238E27FC236}">
                <a16:creationId xmlns:a16="http://schemas.microsoft.com/office/drawing/2014/main" id="{3E9698DD-C719-B8DB-E1AE-48CE2C086390}"/>
              </a:ext>
            </a:extLst>
          </p:cNvPr>
          <p:cNvSpPr/>
          <p:nvPr/>
        </p:nvSpPr>
        <p:spPr>
          <a:xfrm>
            <a:off x="396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Turn 9">
            <a:extLst>
              <a:ext uri="{FF2B5EF4-FFF2-40B4-BE49-F238E27FC236}">
                <a16:creationId xmlns:a16="http://schemas.microsoft.com/office/drawing/2014/main" id="{4A06CF74-0229-DD97-D531-83B45F52C59E}"/>
              </a:ext>
            </a:extLst>
          </p:cNvPr>
          <p:cNvSpPr/>
          <p:nvPr/>
        </p:nvSpPr>
        <p:spPr>
          <a:xfrm flipH="1">
            <a:off x="234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Rounded Corners 10">
            <a:extLst>
              <a:ext uri="{FF2B5EF4-FFF2-40B4-BE49-F238E27FC236}">
                <a16:creationId xmlns:a16="http://schemas.microsoft.com/office/drawing/2014/main" id="{2FE2E62F-7773-E566-7CD2-381D319A1DDE}"/>
              </a:ext>
            </a:extLst>
          </p:cNvPr>
          <p:cNvSpPr/>
          <p:nvPr/>
        </p:nvSpPr>
        <p:spPr>
          <a:xfrm>
            <a:off x="1980000" y="3240000"/>
            <a:ext cx="1080000"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Curved 11">
            <a:extLst>
              <a:ext uri="{FF2B5EF4-FFF2-40B4-BE49-F238E27FC236}">
                <a16:creationId xmlns:a16="http://schemas.microsoft.com/office/drawing/2014/main" id="{2B2F5422-81EA-AB0E-2365-5639F5BA6759}"/>
              </a:ext>
            </a:extLst>
          </p:cNvPr>
          <p:cNvCxnSpPr>
            <a:cxnSpLocks/>
            <a:stCxn id="11" idx="0"/>
            <a:endCxn id="10" idx="2"/>
          </p:cNvCxnSpPr>
          <p:nvPr/>
        </p:nvCxnSpPr>
        <p:spPr>
          <a:xfrm rot="16200000" flipV="1">
            <a:off x="1349569" y="2069569"/>
            <a:ext cx="2160862" cy="180000"/>
          </a:xfrm>
          <a:prstGeom prst="curvedConnector4">
            <a:avLst>
              <a:gd name="adj1" fmla="val 41670"/>
              <a:gd name="adj2" fmla="val 427000"/>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6B3B7002-ECE9-2ED8-8662-64DF164D9575}"/>
              </a:ext>
            </a:extLst>
          </p:cNvPr>
          <p:cNvSpPr/>
          <p:nvPr/>
        </p:nvSpPr>
        <p:spPr>
          <a:xfrm>
            <a:off x="6480324" y="3816000"/>
            <a:ext cx="4608512"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E251EDC9-074D-033A-FC4F-1356A994D2C4}"/>
              </a:ext>
            </a:extLst>
          </p:cNvPr>
          <p:cNvCxnSpPr>
            <a:cxnSpLocks/>
            <a:stCxn id="13" idx="0"/>
          </p:cNvCxnSpPr>
          <p:nvPr/>
        </p:nvCxnSpPr>
        <p:spPr>
          <a:xfrm rot="16200000" flipV="1">
            <a:off x="5270774" y="302193"/>
            <a:ext cx="2289504" cy="4738109"/>
          </a:xfrm>
          <a:prstGeom prst="curvedConnector2">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A143AC6-A255-717D-4BC3-A71E4F21215D}"/>
              </a:ext>
            </a:extLst>
          </p:cNvPr>
          <p:cNvSpPr/>
          <p:nvPr/>
        </p:nvSpPr>
        <p:spPr>
          <a:xfrm>
            <a:off x="4104000" y="3240000"/>
            <a:ext cx="792000"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or: Curved 25">
            <a:extLst>
              <a:ext uri="{FF2B5EF4-FFF2-40B4-BE49-F238E27FC236}">
                <a16:creationId xmlns:a16="http://schemas.microsoft.com/office/drawing/2014/main" id="{A073C4BF-A822-2943-2BBB-3E8E313358C3}"/>
              </a:ext>
            </a:extLst>
          </p:cNvPr>
          <p:cNvCxnSpPr>
            <a:cxnSpLocks/>
            <a:stCxn id="25" idx="0"/>
            <a:endCxn id="23" idx="3"/>
          </p:cNvCxnSpPr>
          <p:nvPr/>
        </p:nvCxnSpPr>
        <p:spPr>
          <a:xfrm rot="5400000" flipH="1" flipV="1">
            <a:off x="3762033" y="2106033"/>
            <a:ext cx="1871934" cy="396000"/>
          </a:xfrm>
          <a:prstGeom prst="curvedConnector4">
            <a:avLst>
              <a:gd name="adj1" fmla="val 47114"/>
              <a:gd name="adj2" fmla="val 157727"/>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5F725E1-ADB8-75D2-D8C5-BDF6F7C65834}"/>
              </a:ext>
            </a:extLst>
          </p:cNvPr>
          <p:cNvGrpSpPr/>
          <p:nvPr/>
        </p:nvGrpSpPr>
        <p:grpSpPr>
          <a:xfrm>
            <a:off x="1296000" y="1260000"/>
            <a:ext cx="3600000" cy="216132"/>
            <a:chOff x="5040244" y="1079925"/>
            <a:chExt cx="3600000" cy="216132"/>
          </a:xfrm>
        </p:grpSpPr>
        <p:cxnSp>
          <p:nvCxnSpPr>
            <p:cNvPr id="18" name="Straight Connector 17">
              <a:extLst>
                <a:ext uri="{FF2B5EF4-FFF2-40B4-BE49-F238E27FC236}">
                  <a16:creationId xmlns:a16="http://schemas.microsoft.com/office/drawing/2014/main" id="{4C09C4F3-5C35-13AB-F004-8FFA47D76918}"/>
                </a:ext>
              </a:extLst>
            </p:cNvPr>
            <p:cNvCxnSpPr/>
            <p:nvPr/>
          </p:nvCxnSpPr>
          <p:spPr>
            <a:xfrm>
              <a:off x="5040244" y="1223863"/>
              <a:ext cx="360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340B495-A96E-9316-84B6-4075440A50B5}"/>
                </a:ext>
              </a:extLst>
            </p:cNvPr>
            <p:cNvSpPr/>
            <p:nvPr/>
          </p:nvSpPr>
          <p:spPr>
            <a:xfrm>
              <a:off x="5040244" y="1079925"/>
              <a:ext cx="360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34A514-2721-7D9D-C23D-5DDC5B46FAF4}"/>
              </a:ext>
            </a:extLst>
          </p:cNvPr>
          <p:cNvGrpSpPr/>
          <p:nvPr/>
        </p:nvGrpSpPr>
        <p:grpSpPr>
          <a:xfrm>
            <a:off x="1980000" y="1440000"/>
            <a:ext cx="1080000" cy="369579"/>
            <a:chOff x="3600000" y="1439999"/>
            <a:chExt cx="1080000" cy="369579"/>
          </a:xfrm>
        </p:grpSpPr>
        <p:sp>
          <p:nvSpPr>
            <p:cNvPr id="21" name="Multiplication Sign 20">
              <a:extLst>
                <a:ext uri="{FF2B5EF4-FFF2-40B4-BE49-F238E27FC236}">
                  <a16:creationId xmlns:a16="http://schemas.microsoft.com/office/drawing/2014/main" id="{452176A5-A7AF-8A91-775B-AFBB803295FE}"/>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3E37C910-A524-552B-3A1A-236FEA88411B}"/>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8816B373-CB44-7A6F-033D-BFE6B7A1D67F}"/>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6BCF33D3-18F7-89E0-A622-86A1CCD0B231}"/>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93650A95-2E2F-E123-A481-E8BB75A01F45}"/>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359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normAutofit/>
          </a:bodyPr>
          <a:lstStyle/>
          <a:p>
            <a:r>
              <a:rPr lang="en-US" dirty="0"/>
              <a:t>Future simple / </a:t>
            </a:r>
            <a:r>
              <a:rPr lang="en-US" b="0" strike="noStrike" dirty="0">
                <a:solidFill>
                  <a:schemeClr val="tx2"/>
                </a:solidFill>
              </a:rPr>
              <a:t>⚠️not a tense ⚠️</a:t>
            </a:r>
            <a:endParaRPr lang="en-US" dirty="0"/>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will learn English.</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D3FF6AC6-7C37-4ECE-77FE-0B6F99794946}"/>
              </a:ext>
            </a:extLst>
          </p:cNvPr>
          <p:cNvSpPr/>
          <p:nvPr/>
        </p:nvSpPr>
        <p:spPr>
          <a:xfrm>
            <a:off x="1079724" y="3240087"/>
            <a:ext cx="792088"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94532893-F344-BC99-9FB1-D16E80881234}"/>
              </a:ext>
            </a:extLst>
          </p:cNvPr>
          <p:cNvCxnSpPr>
            <a:cxnSpLocks/>
            <a:stCxn id="6" idx="0"/>
            <a:endCxn id="9" idx="0"/>
          </p:cNvCxnSpPr>
          <p:nvPr/>
        </p:nvCxnSpPr>
        <p:spPr>
          <a:xfrm rot="5400000" flipH="1" flipV="1">
            <a:off x="4416690" y="-1415275"/>
            <a:ext cx="1714440" cy="7596285"/>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Multiplication Sign 8">
            <a:extLst>
              <a:ext uri="{FF2B5EF4-FFF2-40B4-BE49-F238E27FC236}">
                <a16:creationId xmlns:a16="http://schemas.microsoft.com/office/drawing/2014/main" id="{2FDD21E3-4FFD-0D90-6F24-06EBF34B8D5C}"/>
              </a:ext>
            </a:extLst>
          </p:cNvPr>
          <p:cNvSpPr/>
          <p:nvPr/>
        </p:nvSpPr>
        <p:spPr>
          <a:xfrm>
            <a:off x="900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07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Future continuous / </a:t>
            </a:r>
            <a:r>
              <a:rPr lang="en-US" b="0" strike="noStrike" dirty="0">
                <a:solidFill>
                  <a:schemeClr val="tx2"/>
                </a:solidFill>
              </a:rPr>
              <a:t>⚠️not a tense ⚠️</a:t>
            </a:r>
            <a:endParaRPr lang="en-US" dirty="0"/>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will be learning English.</a:t>
            </a:r>
          </a:p>
          <a:p>
            <a:r>
              <a:rPr lang="en-US" sz="3200" dirty="0"/>
              <a:t>I will be learning English at 9:00pm.</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CFA89D8F-7ECF-B342-E159-B8FA1BDD400B}"/>
              </a:ext>
            </a:extLst>
          </p:cNvPr>
          <p:cNvSpPr/>
          <p:nvPr/>
        </p:nvSpPr>
        <p:spPr>
          <a:xfrm>
            <a:off x="1080000" y="3240087"/>
            <a:ext cx="1439360"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E32C70D9-92F4-DE54-B49F-1C213BA2B78D}"/>
              </a:ext>
            </a:extLst>
          </p:cNvPr>
          <p:cNvCxnSpPr>
            <a:cxnSpLocks/>
            <a:stCxn id="6" idx="0"/>
            <a:endCxn id="11" idx="0"/>
          </p:cNvCxnSpPr>
          <p:nvPr/>
        </p:nvCxnSpPr>
        <p:spPr>
          <a:xfrm rot="5400000" flipH="1" flipV="1">
            <a:off x="4586276" y="-1260099"/>
            <a:ext cx="1713591" cy="7286783"/>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CD82F0F-F625-DEC8-F0E7-99BF94811F3A}"/>
              </a:ext>
            </a:extLst>
          </p:cNvPr>
          <p:cNvSpPr/>
          <p:nvPr/>
        </p:nvSpPr>
        <p:spPr>
          <a:xfrm>
            <a:off x="3527996" y="3240086"/>
            <a:ext cx="792088"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Curved 9">
            <a:extLst>
              <a:ext uri="{FF2B5EF4-FFF2-40B4-BE49-F238E27FC236}">
                <a16:creationId xmlns:a16="http://schemas.microsoft.com/office/drawing/2014/main" id="{8FCD7896-9E75-7504-A133-1B5C66EB11C9}"/>
              </a:ext>
            </a:extLst>
          </p:cNvPr>
          <p:cNvCxnSpPr>
            <a:cxnSpLocks/>
            <a:stCxn id="9" idx="3"/>
            <a:endCxn id="14" idx="3"/>
          </p:cNvCxnSpPr>
          <p:nvPr/>
        </p:nvCxnSpPr>
        <p:spPr>
          <a:xfrm flipV="1">
            <a:off x="4320084" y="1187993"/>
            <a:ext cx="5579916" cy="2304093"/>
          </a:xfrm>
          <a:prstGeom prst="curvedConnector3">
            <a:avLst>
              <a:gd name="adj1" fmla="val 104097"/>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Multiplication Sign 10">
            <a:extLst>
              <a:ext uri="{FF2B5EF4-FFF2-40B4-BE49-F238E27FC236}">
                <a16:creationId xmlns:a16="http://schemas.microsoft.com/office/drawing/2014/main" id="{4C2AF524-A9D7-ED8B-86FB-4349204D1DB5}"/>
              </a:ext>
            </a:extLst>
          </p:cNvPr>
          <p:cNvSpPr/>
          <p:nvPr/>
        </p:nvSpPr>
        <p:spPr>
          <a:xfrm>
            <a:off x="9000000" y="144000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979AF72-6334-92D9-AF54-A85C08D3002E}"/>
              </a:ext>
            </a:extLst>
          </p:cNvPr>
          <p:cNvGrpSpPr/>
          <p:nvPr/>
        </p:nvGrpSpPr>
        <p:grpSpPr>
          <a:xfrm>
            <a:off x="8460000" y="1079927"/>
            <a:ext cx="1440000" cy="216132"/>
            <a:chOff x="5040244" y="1079925"/>
            <a:chExt cx="1440000" cy="216132"/>
          </a:xfrm>
        </p:grpSpPr>
        <p:cxnSp>
          <p:nvCxnSpPr>
            <p:cNvPr id="13" name="Straight Connector 12">
              <a:extLst>
                <a:ext uri="{FF2B5EF4-FFF2-40B4-BE49-F238E27FC236}">
                  <a16:creationId xmlns:a16="http://schemas.microsoft.com/office/drawing/2014/main" id="{3B6496D7-DA50-5B78-4044-76DF3F9CA6D4}"/>
                </a:ext>
              </a:extLst>
            </p:cNvPr>
            <p:cNvCxnSpPr/>
            <p:nvPr/>
          </p:nvCxnSpPr>
          <p:spPr>
            <a:xfrm>
              <a:off x="5040244" y="1223863"/>
              <a:ext cx="144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6C517F6-48D7-2077-D41C-57D370E7C0C0}"/>
                </a:ext>
              </a:extLst>
            </p:cNvPr>
            <p:cNvSpPr/>
            <p:nvPr/>
          </p:nvSpPr>
          <p:spPr>
            <a:xfrm>
              <a:off x="5040244" y="1079925"/>
              <a:ext cx="144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9C611626-A5A3-0DCA-A5D0-206F322B279F}"/>
              </a:ext>
            </a:extLst>
          </p:cNvPr>
          <p:cNvSpPr/>
          <p:nvPr/>
        </p:nvSpPr>
        <p:spPr>
          <a:xfrm>
            <a:off x="5904000" y="3816000"/>
            <a:ext cx="2376000"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Curved 22">
            <a:extLst>
              <a:ext uri="{FF2B5EF4-FFF2-40B4-BE49-F238E27FC236}">
                <a16:creationId xmlns:a16="http://schemas.microsoft.com/office/drawing/2014/main" id="{0A02FBC5-A12D-1755-E126-04E1E475C4BF}"/>
              </a:ext>
            </a:extLst>
          </p:cNvPr>
          <p:cNvCxnSpPr>
            <a:cxnSpLocks/>
            <a:endCxn id="11" idx="0"/>
          </p:cNvCxnSpPr>
          <p:nvPr/>
        </p:nvCxnSpPr>
        <p:spPr>
          <a:xfrm rot="5400000" flipH="1" flipV="1">
            <a:off x="7502662" y="2304359"/>
            <a:ext cx="2361663" cy="805939"/>
          </a:xfrm>
          <a:prstGeom prst="curvedConnector2">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13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Future perfect / </a:t>
            </a:r>
            <a:r>
              <a:rPr lang="en-US" b="0" strike="noStrike" dirty="0">
                <a:solidFill>
                  <a:schemeClr val="tx2"/>
                </a:solidFill>
              </a:rPr>
              <a:t>⚠️not a tense⚠️</a:t>
            </a:r>
            <a:endParaRPr lang="en-US" dirty="0"/>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19999" y="3240087"/>
            <a:ext cx="10440125" cy="2879726"/>
          </a:xfrm>
        </p:spPr>
        <p:txBody>
          <a:bodyPr/>
          <a:lstStyle/>
          <a:p>
            <a:r>
              <a:rPr lang="en-US" sz="3200" dirty="0"/>
              <a:t>I will have learned English. </a:t>
            </a:r>
          </a:p>
          <a:p>
            <a:r>
              <a:rPr lang="en-US" sz="3200" dirty="0"/>
              <a:t>I will have learned English when </a:t>
            </a:r>
            <a:r>
              <a:rPr lang="en-US" sz="3200"/>
              <a:t>I visit the </a:t>
            </a:r>
            <a:r>
              <a:rPr lang="en-US" sz="3200" dirty="0"/>
              <a:t>USA.</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9" name="Rectangle: Rounded Corners 8">
            <a:extLst>
              <a:ext uri="{FF2B5EF4-FFF2-40B4-BE49-F238E27FC236}">
                <a16:creationId xmlns:a16="http://schemas.microsoft.com/office/drawing/2014/main" id="{59062922-5EDB-F7C5-0AF1-C579A526F262}"/>
              </a:ext>
            </a:extLst>
          </p:cNvPr>
          <p:cNvSpPr/>
          <p:nvPr/>
        </p:nvSpPr>
        <p:spPr>
          <a:xfrm>
            <a:off x="1080000" y="3240000"/>
            <a:ext cx="1871932"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Curved 9">
            <a:extLst>
              <a:ext uri="{FF2B5EF4-FFF2-40B4-BE49-F238E27FC236}">
                <a16:creationId xmlns:a16="http://schemas.microsoft.com/office/drawing/2014/main" id="{5B1E4F05-F6A3-A196-1650-648366D95F14}"/>
              </a:ext>
            </a:extLst>
          </p:cNvPr>
          <p:cNvCxnSpPr>
            <a:cxnSpLocks/>
            <a:stCxn id="9" idx="0"/>
            <a:endCxn id="11" idx="0"/>
          </p:cNvCxnSpPr>
          <p:nvPr/>
        </p:nvCxnSpPr>
        <p:spPr>
          <a:xfrm rot="5400000" flipH="1" flipV="1">
            <a:off x="4686833" y="-1145219"/>
            <a:ext cx="1714353" cy="7056087"/>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Multiplication Sign 10">
            <a:extLst>
              <a:ext uri="{FF2B5EF4-FFF2-40B4-BE49-F238E27FC236}">
                <a16:creationId xmlns:a16="http://schemas.microsoft.com/office/drawing/2014/main" id="{2C9A9C5B-9C67-5C1C-51BD-0C86D484B62A}"/>
              </a:ext>
            </a:extLst>
          </p:cNvPr>
          <p:cNvSpPr/>
          <p:nvPr/>
        </p:nvSpPr>
        <p:spPr>
          <a:xfrm>
            <a:off x="900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Turn 11">
            <a:extLst>
              <a:ext uri="{FF2B5EF4-FFF2-40B4-BE49-F238E27FC236}">
                <a16:creationId xmlns:a16="http://schemas.microsoft.com/office/drawing/2014/main" id="{98981C65-20D7-C0FA-598E-A7C91184B0BE}"/>
              </a:ext>
            </a:extLst>
          </p:cNvPr>
          <p:cNvSpPr/>
          <p:nvPr/>
        </p:nvSpPr>
        <p:spPr>
          <a:xfrm flipH="1">
            <a:off x="738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63562FA-4B74-C96E-259E-EC9AFE161B03}"/>
              </a:ext>
            </a:extLst>
          </p:cNvPr>
          <p:cNvSpPr/>
          <p:nvPr/>
        </p:nvSpPr>
        <p:spPr>
          <a:xfrm>
            <a:off x="4032052" y="3240000"/>
            <a:ext cx="648072"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4E7E1C0B-A1D0-D549-E610-24AA7640AF5E}"/>
              </a:ext>
            </a:extLst>
          </p:cNvPr>
          <p:cNvCxnSpPr>
            <a:cxnSpLocks/>
            <a:stCxn id="13" idx="0"/>
            <a:endCxn id="12" idx="2"/>
          </p:cNvCxnSpPr>
          <p:nvPr/>
        </p:nvCxnSpPr>
        <p:spPr>
          <a:xfrm rot="5400000" flipH="1" flipV="1">
            <a:off x="4787613" y="647613"/>
            <a:ext cx="2160862" cy="3023912"/>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2CE8199-664F-B025-E51C-B282E404A93D}"/>
              </a:ext>
            </a:extLst>
          </p:cNvPr>
          <p:cNvSpPr/>
          <p:nvPr/>
        </p:nvSpPr>
        <p:spPr>
          <a:xfrm>
            <a:off x="7380000" y="3816000"/>
            <a:ext cx="3564820"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Curved 17">
            <a:extLst>
              <a:ext uri="{FF2B5EF4-FFF2-40B4-BE49-F238E27FC236}">
                <a16:creationId xmlns:a16="http://schemas.microsoft.com/office/drawing/2014/main" id="{93C2D5A5-7C1F-C9ED-694D-A619C97297D7}"/>
              </a:ext>
            </a:extLst>
          </p:cNvPr>
          <p:cNvCxnSpPr>
            <a:cxnSpLocks/>
            <a:stCxn id="16" idx="1"/>
            <a:endCxn id="11" idx="0"/>
          </p:cNvCxnSpPr>
          <p:nvPr/>
        </p:nvCxnSpPr>
        <p:spPr>
          <a:xfrm rot="10800000" flipH="1">
            <a:off x="7379999" y="1525648"/>
            <a:ext cx="1692053" cy="2542353"/>
          </a:xfrm>
          <a:prstGeom prst="curvedConnector3">
            <a:avLst>
              <a:gd name="adj1" fmla="val -13510"/>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CA9BB3C-4FA3-9BD2-2AA8-54515E0B5161}"/>
              </a:ext>
            </a:extLst>
          </p:cNvPr>
          <p:cNvGrpSpPr/>
          <p:nvPr/>
        </p:nvGrpSpPr>
        <p:grpSpPr>
          <a:xfrm>
            <a:off x="7020000" y="1440000"/>
            <a:ext cx="1080000" cy="369579"/>
            <a:chOff x="3600000" y="1439999"/>
            <a:chExt cx="1080000" cy="369579"/>
          </a:xfrm>
        </p:grpSpPr>
        <p:sp>
          <p:nvSpPr>
            <p:cNvPr id="8" name="Multiplication Sign 7">
              <a:extLst>
                <a:ext uri="{FF2B5EF4-FFF2-40B4-BE49-F238E27FC236}">
                  <a16:creationId xmlns:a16="http://schemas.microsoft.com/office/drawing/2014/main" id="{A5CFDD36-737A-C5E1-7BC4-2671BC9B15D6}"/>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2D39BA25-32D9-8400-83E9-9B206C042790}"/>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B9BAAF47-A566-EB94-467C-2DB8F9AFBC92}"/>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20826E9E-0397-20B6-F63E-2D3409854BE3}"/>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612E3731-F8ED-7345-D6AC-1DB65C235379}"/>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299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Future perfect continuous</a:t>
            </a:r>
            <a:r>
              <a:rPr lang="en-US" b="0" strike="noStrike" dirty="0">
                <a:solidFill>
                  <a:schemeClr val="tx2"/>
                </a:solidFill>
              </a:rPr>
              <a:t>⚠️not a tense⚠️</a:t>
            </a:r>
            <a:endParaRPr lang="en-US" dirty="0"/>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will have been learning English.</a:t>
            </a:r>
          </a:p>
          <a:p>
            <a:r>
              <a:rPr lang="en-US" sz="3200" dirty="0"/>
              <a:t>I will have been learning English at 9:00pm.</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Multiplication Sign 5">
            <a:extLst>
              <a:ext uri="{FF2B5EF4-FFF2-40B4-BE49-F238E27FC236}">
                <a16:creationId xmlns:a16="http://schemas.microsoft.com/office/drawing/2014/main" id="{FA46584F-89A5-C690-EADE-833982239FE2}"/>
              </a:ext>
            </a:extLst>
          </p:cNvPr>
          <p:cNvSpPr/>
          <p:nvPr/>
        </p:nvSpPr>
        <p:spPr>
          <a:xfrm>
            <a:off x="900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Turn 7">
            <a:extLst>
              <a:ext uri="{FF2B5EF4-FFF2-40B4-BE49-F238E27FC236}">
                <a16:creationId xmlns:a16="http://schemas.microsoft.com/office/drawing/2014/main" id="{CCBDA04B-863C-8C79-0850-199DD722A01E}"/>
              </a:ext>
            </a:extLst>
          </p:cNvPr>
          <p:cNvSpPr/>
          <p:nvPr/>
        </p:nvSpPr>
        <p:spPr>
          <a:xfrm flipH="1">
            <a:off x="738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757B9F70-B401-9B83-BF7C-FE73BB25D4A7}"/>
              </a:ext>
            </a:extLst>
          </p:cNvPr>
          <p:cNvSpPr/>
          <p:nvPr/>
        </p:nvSpPr>
        <p:spPr>
          <a:xfrm>
            <a:off x="7488436" y="3816000"/>
            <a:ext cx="2592288"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02115AE-4F8F-8215-BAE4-F49C66A92E44}"/>
              </a:ext>
            </a:extLst>
          </p:cNvPr>
          <p:cNvSpPr/>
          <p:nvPr/>
        </p:nvSpPr>
        <p:spPr>
          <a:xfrm>
            <a:off x="1080000" y="3240000"/>
            <a:ext cx="1871932"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Curved 10">
            <a:extLst>
              <a:ext uri="{FF2B5EF4-FFF2-40B4-BE49-F238E27FC236}">
                <a16:creationId xmlns:a16="http://schemas.microsoft.com/office/drawing/2014/main" id="{59494276-82F5-7CD2-31DB-EF205385CE96}"/>
              </a:ext>
            </a:extLst>
          </p:cNvPr>
          <p:cNvCxnSpPr>
            <a:cxnSpLocks/>
            <a:stCxn id="10" idx="0"/>
          </p:cNvCxnSpPr>
          <p:nvPr/>
        </p:nvCxnSpPr>
        <p:spPr>
          <a:xfrm rot="5400000" flipH="1" flipV="1">
            <a:off x="4686833" y="-1145219"/>
            <a:ext cx="1714353" cy="7056087"/>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8F7BD23E-A61C-640C-D83D-46E957A8FFE0}"/>
              </a:ext>
            </a:extLst>
          </p:cNvPr>
          <p:cNvSpPr/>
          <p:nvPr/>
        </p:nvSpPr>
        <p:spPr>
          <a:xfrm>
            <a:off x="2951932" y="3240000"/>
            <a:ext cx="1152128"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Curved 12">
            <a:extLst>
              <a:ext uri="{FF2B5EF4-FFF2-40B4-BE49-F238E27FC236}">
                <a16:creationId xmlns:a16="http://schemas.microsoft.com/office/drawing/2014/main" id="{1DFBC58E-832D-7788-66C5-F821394EFA25}"/>
              </a:ext>
            </a:extLst>
          </p:cNvPr>
          <p:cNvCxnSpPr>
            <a:cxnSpLocks/>
            <a:stCxn id="12" idx="0"/>
          </p:cNvCxnSpPr>
          <p:nvPr/>
        </p:nvCxnSpPr>
        <p:spPr>
          <a:xfrm rot="5400000" flipH="1" flipV="1">
            <a:off x="4373567" y="233567"/>
            <a:ext cx="2160862" cy="3852004"/>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D1A91835-CA0D-A8A2-E541-790412795B06}"/>
              </a:ext>
            </a:extLst>
          </p:cNvPr>
          <p:cNvSpPr/>
          <p:nvPr/>
        </p:nvSpPr>
        <p:spPr>
          <a:xfrm>
            <a:off x="5184180" y="3240000"/>
            <a:ext cx="785868"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Curved 22">
            <a:extLst>
              <a:ext uri="{FF2B5EF4-FFF2-40B4-BE49-F238E27FC236}">
                <a16:creationId xmlns:a16="http://schemas.microsoft.com/office/drawing/2014/main" id="{4CEFB8FD-2B9C-718E-3B17-5B15650C6430}"/>
              </a:ext>
            </a:extLst>
          </p:cNvPr>
          <p:cNvCxnSpPr>
            <a:cxnSpLocks/>
            <a:stCxn id="22" idx="0"/>
            <a:endCxn id="24" idx="3"/>
          </p:cNvCxnSpPr>
          <p:nvPr/>
        </p:nvCxnSpPr>
        <p:spPr>
          <a:xfrm rot="5400000" flipH="1" flipV="1">
            <a:off x="6892590" y="52590"/>
            <a:ext cx="1871934" cy="4502886"/>
          </a:xfrm>
          <a:prstGeom prst="curvedConnector4">
            <a:avLst>
              <a:gd name="adj1" fmla="val 47114"/>
              <a:gd name="adj2" fmla="val 105077"/>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CD2C26A6-201D-452D-D59E-DEE011333C46}"/>
              </a:ext>
            </a:extLst>
          </p:cNvPr>
          <p:cNvCxnSpPr>
            <a:cxnSpLocks/>
          </p:cNvCxnSpPr>
          <p:nvPr/>
        </p:nvCxnSpPr>
        <p:spPr>
          <a:xfrm rot="5400000" flipH="1" flipV="1">
            <a:off x="7693130" y="2437078"/>
            <a:ext cx="2290353" cy="467493"/>
          </a:xfrm>
          <a:prstGeom prst="curvedConnector2">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B1C250C-C62F-5CEA-A24F-86F50ED078D6}"/>
              </a:ext>
            </a:extLst>
          </p:cNvPr>
          <p:cNvGrpSpPr/>
          <p:nvPr/>
        </p:nvGrpSpPr>
        <p:grpSpPr>
          <a:xfrm>
            <a:off x="6480000" y="1260000"/>
            <a:ext cx="3600000" cy="216132"/>
            <a:chOff x="5040244" y="1079925"/>
            <a:chExt cx="3600000" cy="216132"/>
          </a:xfrm>
        </p:grpSpPr>
        <p:cxnSp>
          <p:nvCxnSpPr>
            <p:cNvPr id="16" name="Straight Connector 15">
              <a:extLst>
                <a:ext uri="{FF2B5EF4-FFF2-40B4-BE49-F238E27FC236}">
                  <a16:creationId xmlns:a16="http://schemas.microsoft.com/office/drawing/2014/main" id="{D99F5304-C94A-93AE-13DC-CBDB3AB25691}"/>
                </a:ext>
              </a:extLst>
            </p:cNvPr>
            <p:cNvCxnSpPr/>
            <p:nvPr/>
          </p:nvCxnSpPr>
          <p:spPr>
            <a:xfrm>
              <a:off x="5040244" y="1223863"/>
              <a:ext cx="360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08A801E-A92E-D282-5ECC-321DBA5CA1DD}"/>
                </a:ext>
              </a:extLst>
            </p:cNvPr>
            <p:cNvSpPr/>
            <p:nvPr/>
          </p:nvSpPr>
          <p:spPr>
            <a:xfrm>
              <a:off x="5040244" y="1079925"/>
              <a:ext cx="360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EA3DAB5-6C28-ACCB-5B6D-CE0948C24E45}"/>
              </a:ext>
            </a:extLst>
          </p:cNvPr>
          <p:cNvGrpSpPr/>
          <p:nvPr/>
        </p:nvGrpSpPr>
        <p:grpSpPr>
          <a:xfrm>
            <a:off x="7020000" y="1440000"/>
            <a:ext cx="1080000" cy="369579"/>
            <a:chOff x="3600000" y="1439999"/>
            <a:chExt cx="1080000" cy="369579"/>
          </a:xfrm>
        </p:grpSpPr>
        <p:sp>
          <p:nvSpPr>
            <p:cNvPr id="20" name="Multiplication Sign 19">
              <a:extLst>
                <a:ext uri="{FF2B5EF4-FFF2-40B4-BE49-F238E27FC236}">
                  <a16:creationId xmlns:a16="http://schemas.microsoft.com/office/drawing/2014/main" id="{2B43A0B4-D6F9-393D-5FCA-1EE19A06BB42}"/>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9209B2E2-C455-EE66-D237-83E41EB5E377}"/>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1EE8217-EE44-9428-C756-4D5CDCE6D0E4}"/>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28217ACB-A423-09B1-327B-57BE5E655ADF}"/>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83078E9C-94E1-C823-CEF5-9ABE8247318E}"/>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86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A6EA-99D0-48C9-B91A-89742C3B0AC7}"/>
              </a:ext>
            </a:extLst>
          </p:cNvPr>
          <p:cNvSpPr>
            <a:spLocks noGrp="1"/>
          </p:cNvSpPr>
          <p:nvPr>
            <p:ph type="ctrTitle"/>
          </p:nvPr>
        </p:nvSpPr>
        <p:spPr/>
        <p:txBody>
          <a:bodyPr/>
          <a:lstStyle/>
          <a:p>
            <a:r>
              <a:rPr lang="en-US"/>
              <a:t>learn.</a:t>
            </a:r>
            <a:r>
              <a:rPr lang="en-US" dirty="0"/>
              <a:t>jackelfrink.com</a:t>
            </a:r>
          </a:p>
        </p:txBody>
      </p:sp>
      <p:sp>
        <p:nvSpPr>
          <p:cNvPr id="3" name="Subtitle 2">
            <a:extLst>
              <a:ext uri="{FF2B5EF4-FFF2-40B4-BE49-F238E27FC236}">
                <a16:creationId xmlns:a16="http://schemas.microsoft.com/office/drawing/2014/main" id="{C62E9C6C-34C8-42FA-A92A-08268919F9CA}"/>
              </a:ext>
            </a:extLst>
          </p:cNvPr>
          <p:cNvSpPr>
            <a:spLocks noGrp="1"/>
          </p:cNvSpPr>
          <p:nvPr>
            <p:ph type="subTitle" idx="1"/>
          </p:nvPr>
        </p:nvSpPr>
        <p:spPr/>
        <p:txBody>
          <a:bodyPr/>
          <a:lstStyle/>
          <a:p>
            <a:r>
              <a:rPr lang="en-US" dirty="0"/>
              <a:t>Latin verb rules</a:t>
            </a:r>
          </a:p>
        </p:txBody>
      </p:sp>
      <p:sp>
        <p:nvSpPr>
          <p:cNvPr id="4" name="Date Placeholder 3">
            <a:extLst>
              <a:ext uri="{FF2B5EF4-FFF2-40B4-BE49-F238E27FC236}">
                <a16:creationId xmlns:a16="http://schemas.microsoft.com/office/drawing/2014/main" id="{4391C9A4-AD09-4B52-A4C1-5A3CEC7C4DB6}"/>
              </a:ext>
            </a:extLst>
          </p:cNvPr>
          <p:cNvSpPr>
            <a:spLocks noGrp="1"/>
          </p:cNvSpPr>
          <p:nvPr>
            <p:ph type="dt" sz="half" idx="10"/>
          </p:nvPr>
        </p:nvSpPr>
        <p:spPr/>
        <p:txBody>
          <a:bodyPr/>
          <a:lstStyle/>
          <a:p>
            <a:fld id="{2DCD612F-C54E-419A-A9D1-97593FB96FA9}" type="datetime1">
              <a:rPr lang="zh-CN" altLang="en-US" smtClean="0"/>
              <a:t>2023/7/9</a:t>
            </a:fld>
            <a:endParaRPr lang="en-US" dirty="0"/>
          </a:p>
        </p:txBody>
      </p:sp>
      <p:sp>
        <p:nvSpPr>
          <p:cNvPr id="5" name="Footer Placeholder 4">
            <a:extLst>
              <a:ext uri="{FF2B5EF4-FFF2-40B4-BE49-F238E27FC236}">
                <a16:creationId xmlns:a16="http://schemas.microsoft.com/office/drawing/2014/main" id="{53962E3E-C072-4D3D-84DA-E3FACED3B353}"/>
              </a:ext>
            </a:extLst>
          </p:cNvPr>
          <p:cNvSpPr>
            <a:spLocks noGrp="1"/>
          </p:cNvSpPr>
          <p:nvPr>
            <p:ph type="ftr" sz="quarter" idx="11"/>
          </p:nvPr>
        </p:nvSpPr>
        <p:spPr/>
        <p:txBody>
          <a:bodyPr/>
          <a:lstStyle/>
          <a:p>
            <a:r>
              <a:rPr lang="en-US"/>
              <a:t>© Jack ElFrink</a:t>
            </a:r>
            <a:endParaRPr lang="en-US" dirty="0"/>
          </a:p>
        </p:txBody>
      </p:sp>
      <p:pic>
        <p:nvPicPr>
          <p:cNvPr id="8" name="Picture Placeholder 7">
            <a:extLst>
              <a:ext uri="{FF2B5EF4-FFF2-40B4-BE49-F238E27FC236}">
                <a16:creationId xmlns:a16="http://schemas.microsoft.com/office/drawing/2014/main" id="{F6FA7C8D-9348-404F-BD1C-3E3ED66C12E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74" r="74"/>
          <a:stretch/>
        </p:blipFill>
        <p:spPr/>
      </p:pic>
    </p:spTree>
    <p:extLst>
      <p:ext uri="{BB962C8B-B14F-4D97-AF65-F5344CB8AC3E}">
        <p14:creationId xmlns:p14="http://schemas.microsoft.com/office/powerpoint/2010/main" val="32222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IELTS – 12 verbs</a:t>
            </a:r>
          </a:p>
        </p:txBody>
      </p:sp>
      <p:graphicFrame>
        <p:nvGraphicFramePr>
          <p:cNvPr id="10" name="Content Placeholder 9">
            <a:extLst>
              <a:ext uri="{FF2B5EF4-FFF2-40B4-BE49-F238E27FC236}">
                <a16:creationId xmlns:a16="http://schemas.microsoft.com/office/drawing/2014/main" id="{2E5B1C49-EA7D-5860-592F-50599D694FB9}"/>
              </a:ext>
            </a:extLst>
          </p:cNvPr>
          <p:cNvGraphicFramePr>
            <a:graphicFrameLocks noGrp="1"/>
          </p:cNvGraphicFramePr>
          <p:nvPr>
            <p:ph idx="1"/>
            <p:extLst>
              <p:ext uri="{D42A27DB-BD31-4B8C-83A1-F6EECF244321}">
                <p14:modId xmlns:p14="http://schemas.microsoft.com/office/powerpoint/2010/main" val="252334125"/>
              </p:ext>
            </p:extLst>
          </p:nvPr>
        </p:nvGraphicFramePr>
        <p:xfrm>
          <a:off x="1439863" y="1079500"/>
          <a:ext cx="8640762" cy="504031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sp>
        <p:nvSpPr>
          <p:cNvPr id="11" name="TextBox 10">
            <a:extLst>
              <a:ext uri="{FF2B5EF4-FFF2-40B4-BE49-F238E27FC236}">
                <a16:creationId xmlns:a16="http://schemas.microsoft.com/office/drawing/2014/main" id="{F271306C-9026-D09B-1B9C-4230F02DB360}"/>
              </a:ext>
            </a:extLst>
          </p:cNvPr>
          <p:cNvSpPr txBox="1"/>
          <p:nvPr/>
        </p:nvSpPr>
        <p:spPr>
          <a:xfrm>
            <a:off x="720000" y="6120000"/>
            <a:ext cx="6032036" cy="276999"/>
          </a:xfrm>
          <a:prstGeom prst="rect">
            <a:avLst/>
          </a:prstGeom>
          <a:noFill/>
        </p:spPr>
        <p:txBody>
          <a:bodyPr wrap="none" rtlCol="0">
            <a:spAutoFit/>
          </a:bodyPr>
          <a:lstStyle/>
          <a:p>
            <a:r>
              <a:rPr lang="en-US" sz="1200" dirty="0"/>
              <a:t>https://stars.library.ucf.edu/cgi/viewcontent.cgi?article=6282&amp;context=etd</a:t>
            </a:r>
          </a:p>
        </p:txBody>
      </p:sp>
    </p:spTree>
    <p:extLst>
      <p:ext uri="{BB962C8B-B14F-4D97-AF65-F5344CB8AC3E}">
        <p14:creationId xmlns:p14="http://schemas.microsoft.com/office/powerpoint/2010/main" val="22763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70F57-71AF-AD52-D0E1-0D1A0F98CA70}"/>
              </a:ext>
            </a:extLst>
          </p:cNvPr>
          <p:cNvSpPr>
            <a:spLocks noGrp="1"/>
          </p:cNvSpPr>
          <p:nvPr>
            <p:ph type="dt" sz="half" idx="10"/>
          </p:nvPr>
        </p:nvSpPr>
        <p:spPr/>
        <p:txBody>
          <a:bodyPr/>
          <a:lstStyle/>
          <a:p>
            <a:fld id="{6E920E22-DB87-4B23-848D-150C26E55F8E}" type="datetime1">
              <a:rPr lang="zh-CN" altLang="en-US" smtClean="0"/>
              <a:t>2023/7/9</a:t>
            </a:fld>
            <a:endParaRPr lang="en-US"/>
          </a:p>
        </p:txBody>
      </p:sp>
      <p:sp>
        <p:nvSpPr>
          <p:cNvPr id="3" name="Footer Placeholder 2">
            <a:extLst>
              <a:ext uri="{FF2B5EF4-FFF2-40B4-BE49-F238E27FC236}">
                <a16:creationId xmlns:a16="http://schemas.microsoft.com/office/drawing/2014/main" id="{7A2F7E38-6443-939D-17E5-A42F244642CD}"/>
              </a:ext>
            </a:extLst>
          </p:cNvPr>
          <p:cNvSpPr>
            <a:spLocks noGrp="1"/>
          </p:cNvSpPr>
          <p:nvPr>
            <p:ph type="ftr" sz="quarter" idx="11"/>
          </p:nvPr>
        </p:nvSpPr>
        <p:spPr/>
        <p:txBody>
          <a:bodyPr/>
          <a:lstStyle/>
          <a:p>
            <a:r>
              <a:rPr lang="en-US"/>
              <a:t>© Jack ElFrink</a:t>
            </a:r>
          </a:p>
        </p:txBody>
      </p:sp>
      <p:sp>
        <p:nvSpPr>
          <p:cNvPr id="4" name="TextBox 3">
            <a:extLst>
              <a:ext uri="{FF2B5EF4-FFF2-40B4-BE49-F238E27FC236}">
                <a16:creationId xmlns:a16="http://schemas.microsoft.com/office/drawing/2014/main" id="{299EFC3D-E828-EDA7-3095-D73AB671C9D1}"/>
              </a:ext>
            </a:extLst>
          </p:cNvPr>
          <p:cNvSpPr txBox="1"/>
          <p:nvPr/>
        </p:nvSpPr>
        <p:spPr>
          <a:xfrm>
            <a:off x="1440000" y="719137"/>
            <a:ext cx="2880000" cy="646331"/>
          </a:xfrm>
          <a:prstGeom prst="rect">
            <a:avLst/>
          </a:prstGeom>
          <a:noFill/>
        </p:spPr>
        <p:txBody>
          <a:bodyPr wrap="square" rtlCol="0">
            <a:spAutoFit/>
          </a:bodyPr>
          <a:lstStyle/>
          <a:p>
            <a:pPr algn="ctr"/>
            <a:r>
              <a:rPr lang="en-US" sz="3600" b="1" dirty="0">
                <a:solidFill>
                  <a:schemeClr val="tx2"/>
                </a:solidFill>
              </a:rPr>
              <a:t>India</a:t>
            </a:r>
          </a:p>
        </p:txBody>
      </p:sp>
      <p:sp>
        <p:nvSpPr>
          <p:cNvPr id="5" name="TextBox 4">
            <a:extLst>
              <a:ext uri="{FF2B5EF4-FFF2-40B4-BE49-F238E27FC236}">
                <a16:creationId xmlns:a16="http://schemas.microsoft.com/office/drawing/2014/main" id="{08B6651E-8D53-EE1E-B3DC-30A8B37823DC}"/>
              </a:ext>
            </a:extLst>
          </p:cNvPr>
          <p:cNvSpPr txBox="1"/>
          <p:nvPr/>
        </p:nvSpPr>
        <p:spPr>
          <a:xfrm>
            <a:off x="4320490" y="719136"/>
            <a:ext cx="2880000" cy="646331"/>
          </a:xfrm>
          <a:prstGeom prst="rect">
            <a:avLst/>
          </a:prstGeom>
          <a:noFill/>
        </p:spPr>
        <p:txBody>
          <a:bodyPr wrap="square" rtlCol="0">
            <a:spAutoFit/>
          </a:bodyPr>
          <a:lstStyle/>
          <a:p>
            <a:pPr algn="ctr"/>
            <a:r>
              <a:rPr lang="en-US" sz="3600" b="1" dirty="0">
                <a:solidFill>
                  <a:schemeClr val="tx2"/>
                </a:solidFill>
              </a:rPr>
              <a:t>Indonesia</a:t>
            </a:r>
          </a:p>
        </p:txBody>
      </p:sp>
      <p:sp>
        <p:nvSpPr>
          <p:cNvPr id="6" name="TextBox 5">
            <a:extLst>
              <a:ext uri="{FF2B5EF4-FFF2-40B4-BE49-F238E27FC236}">
                <a16:creationId xmlns:a16="http://schemas.microsoft.com/office/drawing/2014/main" id="{573A19E7-5C4B-8EDE-0383-DCFE72996C59}"/>
              </a:ext>
            </a:extLst>
          </p:cNvPr>
          <p:cNvSpPr txBox="1"/>
          <p:nvPr/>
        </p:nvSpPr>
        <p:spPr>
          <a:xfrm>
            <a:off x="6480000" y="1800000"/>
            <a:ext cx="4320000" cy="3785652"/>
          </a:xfrm>
          <a:prstGeom prst="rect">
            <a:avLst/>
          </a:prstGeom>
          <a:noFill/>
        </p:spPr>
        <p:txBody>
          <a:bodyPr wrap="square" rtlCol="0">
            <a:spAutoFit/>
          </a:bodyPr>
          <a:lstStyle/>
          <a:p>
            <a:r>
              <a:rPr lang="en-US" sz="2400" dirty="0">
                <a:solidFill>
                  <a:schemeClr val="tx2"/>
                </a:solidFill>
              </a:rPr>
              <a:t>A country in southeast Asia. It borders the ocean on all sides. It was colonized by the Dutch but gained independence in 1945. It has the fourth largest number of people of any country. It is famous for spices, coffee, and Komodo dragons.</a:t>
            </a:r>
          </a:p>
        </p:txBody>
      </p:sp>
      <p:sp>
        <p:nvSpPr>
          <p:cNvPr id="7" name="TextBox 6">
            <a:extLst>
              <a:ext uri="{FF2B5EF4-FFF2-40B4-BE49-F238E27FC236}">
                <a16:creationId xmlns:a16="http://schemas.microsoft.com/office/drawing/2014/main" id="{9DC49B41-E776-3C5C-62A8-DF7A93DDA9A9}"/>
              </a:ext>
            </a:extLst>
          </p:cNvPr>
          <p:cNvSpPr txBox="1"/>
          <p:nvPr/>
        </p:nvSpPr>
        <p:spPr>
          <a:xfrm>
            <a:off x="3600244" y="1800000"/>
            <a:ext cx="4320000" cy="3785652"/>
          </a:xfrm>
          <a:prstGeom prst="rect">
            <a:avLst/>
          </a:prstGeom>
          <a:noFill/>
        </p:spPr>
        <p:txBody>
          <a:bodyPr wrap="square" rtlCol="0">
            <a:spAutoFit/>
          </a:bodyPr>
          <a:lstStyle/>
          <a:p>
            <a:r>
              <a:rPr lang="en-US" sz="2400" dirty="0">
                <a:solidFill>
                  <a:schemeClr val="tx2"/>
                </a:solidFill>
              </a:rPr>
              <a:t>A country in south Asia. It borders the ocean on three sides. It was colonized by the British but gained independence in 1946. It has the second largest number of people of any country. It is famous for spices, coffee, and Taj Mahal</a:t>
            </a:r>
          </a:p>
        </p:txBody>
      </p:sp>
    </p:spTree>
    <p:extLst>
      <p:ext uri="{BB962C8B-B14F-4D97-AF65-F5344CB8AC3E}">
        <p14:creationId xmlns:p14="http://schemas.microsoft.com/office/powerpoint/2010/main" val="72993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0101E-6 4.4635E-6 L 0.24996 0.00588 " pathEditMode="relative" rAng="0" ptsTypes="AA">
                                      <p:cBhvr>
                                        <p:cTn id="6" dur="2000" fill="hold"/>
                                        <p:tgtEl>
                                          <p:spTgt spid="5"/>
                                        </p:tgtEl>
                                        <p:attrNameLst>
                                          <p:attrName>ppt_x</p:attrName>
                                          <p:attrName>ppt_y</p:attrName>
                                        </p:attrNameLst>
                                      </p:cBhvr>
                                      <p:rCtr x="12498" y="294"/>
                                    </p:animMotion>
                                  </p:childTnLst>
                                </p:cTn>
                              </p:par>
                              <p:par>
                                <p:cTn id="7" presetID="42" presetClass="path" presetSubtype="0" accel="50000" decel="50000" fill="hold" grpId="0" nodeType="withEffect">
                                  <p:stCondLst>
                                    <p:cond delay="0"/>
                                  </p:stCondLst>
                                  <p:childTnLst>
                                    <p:animMotion origin="layout" path="M -1.10101E-6 1.28368E-6 L -0.24996 0.00808 " pathEditMode="relative" rAng="0" ptsTypes="AA">
                                      <p:cBhvr>
                                        <p:cTn id="8" dur="2000" fill="hold"/>
                                        <p:tgtEl>
                                          <p:spTgt spid="7"/>
                                        </p:tgtEl>
                                        <p:attrNameLst>
                                          <p:attrName>ppt_x</p:attrName>
                                          <p:attrName>ppt_y</p:attrName>
                                        </p:attrNameLst>
                                      </p:cBhvr>
                                      <p:rCtr x="-12498" y="392"/>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70F57-71AF-AD52-D0E1-0D1A0F98CA70}"/>
              </a:ext>
            </a:extLst>
          </p:cNvPr>
          <p:cNvSpPr>
            <a:spLocks noGrp="1"/>
          </p:cNvSpPr>
          <p:nvPr>
            <p:ph type="dt" sz="half" idx="10"/>
          </p:nvPr>
        </p:nvSpPr>
        <p:spPr/>
        <p:txBody>
          <a:bodyPr/>
          <a:lstStyle/>
          <a:p>
            <a:fld id="{6E920E22-DB87-4B23-848D-150C26E55F8E}" type="datetime1">
              <a:rPr lang="zh-CN" altLang="en-US" smtClean="0"/>
              <a:t>2023/7/9</a:t>
            </a:fld>
            <a:endParaRPr lang="en-US"/>
          </a:p>
        </p:txBody>
      </p:sp>
      <p:sp>
        <p:nvSpPr>
          <p:cNvPr id="3" name="Footer Placeholder 2">
            <a:extLst>
              <a:ext uri="{FF2B5EF4-FFF2-40B4-BE49-F238E27FC236}">
                <a16:creationId xmlns:a16="http://schemas.microsoft.com/office/drawing/2014/main" id="{7A2F7E38-6443-939D-17E5-A42F244642CD}"/>
              </a:ext>
            </a:extLst>
          </p:cNvPr>
          <p:cNvSpPr>
            <a:spLocks noGrp="1"/>
          </p:cNvSpPr>
          <p:nvPr>
            <p:ph type="ftr" sz="quarter" idx="11"/>
          </p:nvPr>
        </p:nvSpPr>
        <p:spPr/>
        <p:txBody>
          <a:bodyPr/>
          <a:lstStyle/>
          <a:p>
            <a:r>
              <a:rPr lang="en-US"/>
              <a:t>© Jack ElFrink</a:t>
            </a:r>
          </a:p>
        </p:txBody>
      </p:sp>
      <p:sp>
        <p:nvSpPr>
          <p:cNvPr id="4" name="TextBox 3">
            <a:extLst>
              <a:ext uri="{FF2B5EF4-FFF2-40B4-BE49-F238E27FC236}">
                <a16:creationId xmlns:a16="http://schemas.microsoft.com/office/drawing/2014/main" id="{299EFC3D-E828-EDA7-3095-D73AB671C9D1}"/>
              </a:ext>
            </a:extLst>
          </p:cNvPr>
          <p:cNvSpPr txBox="1"/>
          <p:nvPr/>
        </p:nvSpPr>
        <p:spPr>
          <a:xfrm>
            <a:off x="1440000" y="719137"/>
            <a:ext cx="2880000" cy="1200329"/>
          </a:xfrm>
          <a:prstGeom prst="rect">
            <a:avLst/>
          </a:prstGeom>
          <a:noFill/>
        </p:spPr>
        <p:txBody>
          <a:bodyPr wrap="square" rtlCol="0">
            <a:spAutoFit/>
          </a:bodyPr>
          <a:lstStyle/>
          <a:p>
            <a:pPr algn="ctr"/>
            <a:r>
              <a:rPr lang="en-US" sz="3600" b="1" dirty="0">
                <a:solidFill>
                  <a:schemeClr val="tx2"/>
                </a:solidFill>
              </a:rPr>
              <a:t>Perfective verbs</a:t>
            </a:r>
          </a:p>
        </p:txBody>
      </p:sp>
      <p:sp>
        <p:nvSpPr>
          <p:cNvPr id="5" name="TextBox 4">
            <a:extLst>
              <a:ext uri="{FF2B5EF4-FFF2-40B4-BE49-F238E27FC236}">
                <a16:creationId xmlns:a16="http://schemas.microsoft.com/office/drawing/2014/main" id="{08B6651E-8D53-EE1E-B3DC-30A8B37823DC}"/>
              </a:ext>
            </a:extLst>
          </p:cNvPr>
          <p:cNvSpPr txBox="1"/>
          <p:nvPr/>
        </p:nvSpPr>
        <p:spPr>
          <a:xfrm>
            <a:off x="4320490" y="719136"/>
            <a:ext cx="2880000" cy="1200329"/>
          </a:xfrm>
          <a:prstGeom prst="rect">
            <a:avLst/>
          </a:prstGeom>
          <a:noFill/>
        </p:spPr>
        <p:txBody>
          <a:bodyPr wrap="square" rtlCol="0">
            <a:spAutoFit/>
          </a:bodyPr>
          <a:lstStyle/>
          <a:p>
            <a:pPr algn="ctr"/>
            <a:r>
              <a:rPr lang="en-US" sz="3600" b="1" dirty="0">
                <a:solidFill>
                  <a:schemeClr val="tx2"/>
                </a:solidFill>
              </a:rPr>
              <a:t>Perfect verbs</a:t>
            </a:r>
          </a:p>
        </p:txBody>
      </p:sp>
      <p:sp>
        <p:nvSpPr>
          <p:cNvPr id="6" name="TextBox 5">
            <a:extLst>
              <a:ext uri="{FF2B5EF4-FFF2-40B4-BE49-F238E27FC236}">
                <a16:creationId xmlns:a16="http://schemas.microsoft.com/office/drawing/2014/main" id="{573A19E7-5C4B-8EDE-0383-DCFE72996C59}"/>
              </a:ext>
            </a:extLst>
          </p:cNvPr>
          <p:cNvSpPr txBox="1"/>
          <p:nvPr/>
        </p:nvSpPr>
        <p:spPr>
          <a:xfrm>
            <a:off x="6480000" y="1800000"/>
            <a:ext cx="4320000" cy="3046988"/>
          </a:xfrm>
          <a:prstGeom prst="rect">
            <a:avLst/>
          </a:prstGeom>
          <a:noFill/>
        </p:spPr>
        <p:txBody>
          <a:bodyPr wrap="square" rtlCol="0">
            <a:spAutoFit/>
          </a:bodyPr>
          <a:lstStyle/>
          <a:p>
            <a:r>
              <a:rPr lang="en-US" sz="2400" dirty="0">
                <a:solidFill>
                  <a:schemeClr val="tx2"/>
                </a:solidFill>
              </a:rPr>
              <a:t>A kind of verb tense used to show that an action happens before another action. It is similar, but not exactly the same as past tense. It is used in English, French, Spanish, and other languages.</a:t>
            </a:r>
          </a:p>
        </p:txBody>
      </p:sp>
      <p:sp>
        <p:nvSpPr>
          <p:cNvPr id="7" name="TextBox 6">
            <a:extLst>
              <a:ext uri="{FF2B5EF4-FFF2-40B4-BE49-F238E27FC236}">
                <a16:creationId xmlns:a16="http://schemas.microsoft.com/office/drawing/2014/main" id="{9DC49B41-E776-3C5C-62A8-DF7A93DDA9A9}"/>
              </a:ext>
            </a:extLst>
          </p:cNvPr>
          <p:cNvSpPr txBox="1"/>
          <p:nvPr/>
        </p:nvSpPr>
        <p:spPr>
          <a:xfrm>
            <a:off x="3600244" y="1800000"/>
            <a:ext cx="4320000" cy="2677656"/>
          </a:xfrm>
          <a:prstGeom prst="rect">
            <a:avLst/>
          </a:prstGeom>
          <a:noFill/>
        </p:spPr>
        <p:txBody>
          <a:bodyPr wrap="square" rtlCol="0">
            <a:spAutoFit/>
          </a:bodyPr>
          <a:lstStyle/>
          <a:p>
            <a:r>
              <a:rPr lang="en-US" sz="2400" dirty="0">
                <a:solidFill>
                  <a:schemeClr val="tx2"/>
                </a:solidFill>
              </a:rPr>
              <a:t>A kind of verb aspect used to show that an action is completed. It is similar, but not exactly the same as past tense. It is used in Russian, Arabic, Chinese, and other languages.</a:t>
            </a:r>
          </a:p>
        </p:txBody>
      </p:sp>
    </p:spTree>
    <p:extLst>
      <p:ext uri="{BB962C8B-B14F-4D97-AF65-F5344CB8AC3E}">
        <p14:creationId xmlns:p14="http://schemas.microsoft.com/office/powerpoint/2010/main" val="19850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0101E-6 3.3219E-6 L 0.24996 0.00588 " pathEditMode="relative" rAng="0" ptsTypes="AA">
                                      <p:cBhvr>
                                        <p:cTn id="6" dur="2000" fill="hold"/>
                                        <p:tgtEl>
                                          <p:spTgt spid="5"/>
                                        </p:tgtEl>
                                        <p:attrNameLst>
                                          <p:attrName>ppt_x</p:attrName>
                                          <p:attrName>ppt_y</p:attrName>
                                        </p:attrNameLst>
                                      </p:cBhvr>
                                      <p:rCtr x="12498" y="294"/>
                                    </p:animMotion>
                                  </p:childTnLst>
                                </p:cTn>
                              </p:par>
                              <p:par>
                                <p:cTn id="7" presetID="42" presetClass="path" presetSubtype="0" accel="50000" decel="50000" fill="hold" grpId="0" nodeType="withEffect">
                                  <p:stCondLst>
                                    <p:cond delay="0"/>
                                  </p:stCondLst>
                                  <p:childTnLst>
                                    <p:animMotion origin="layout" path="M -1.10101E-6 -1.41107E-6 L -0.24996 0.00809 " pathEditMode="relative" rAng="0" ptsTypes="AA">
                                      <p:cBhvr>
                                        <p:cTn id="8" dur="2000" fill="hold"/>
                                        <p:tgtEl>
                                          <p:spTgt spid="7"/>
                                        </p:tgtEl>
                                        <p:attrNameLst>
                                          <p:attrName>ppt_x</p:attrName>
                                          <p:attrName>ppt_y</p:attrName>
                                        </p:attrNameLst>
                                      </p:cBhvr>
                                      <p:rCtr x="-12498" y="392"/>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608B-00A2-4214-C034-881229CD28B5}"/>
              </a:ext>
            </a:extLst>
          </p:cNvPr>
          <p:cNvSpPr>
            <a:spLocks noGrp="1"/>
          </p:cNvSpPr>
          <p:nvPr>
            <p:ph type="title"/>
          </p:nvPr>
        </p:nvSpPr>
        <p:spPr/>
        <p:txBody>
          <a:bodyPr/>
          <a:lstStyle/>
          <a:p>
            <a:r>
              <a:rPr lang="en-US" dirty="0"/>
              <a:t>Shapes</a:t>
            </a:r>
          </a:p>
        </p:txBody>
      </p:sp>
      <p:graphicFrame>
        <p:nvGraphicFramePr>
          <p:cNvPr id="7" name="Table 7">
            <a:extLst>
              <a:ext uri="{FF2B5EF4-FFF2-40B4-BE49-F238E27FC236}">
                <a16:creationId xmlns:a16="http://schemas.microsoft.com/office/drawing/2014/main" id="{1673BC08-3EAA-E327-6428-0342E54CD1D0}"/>
              </a:ext>
            </a:extLst>
          </p:cNvPr>
          <p:cNvGraphicFramePr>
            <a:graphicFrameLocks noGrp="1"/>
          </p:cNvGraphicFramePr>
          <p:nvPr>
            <p:ph idx="1"/>
            <p:extLst>
              <p:ext uri="{D42A27DB-BD31-4B8C-83A1-F6EECF244321}">
                <p14:modId xmlns:p14="http://schemas.microsoft.com/office/powerpoint/2010/main" val="2268243850"/>
              </p:ext>
            </p:extLst>
          </p:nvPr>
        </p:nvGraphicFramePr>
        <p:xfrm>
          <a:off x="719138" y="719138"/>
          <a:ext cx="10082210" cy="5478780"/>
        </p:xfrm>
        <a:graphic>
          <a:graphicData uri="http://schemas.openxmlformats.org/drawingml/2006/table">
            <a:tbl>
              <a:tblPr firstRow="1" bandRow="1">
                <a:tableStyleId>{5C22544A-7EE6-4342-B048-85BDC9FD1C3A}</a:tableStyleId>
              </a:tblPr>
              <a:tblGrid>
                <a:gridCol w="2016442">
                  <a:extLst>
                    <a:ext uri="{9D8B030D-6E8A-4147-A177-3AD203B41FA5}">
                      <a16:colId xmlns:a16="http://schemas.microsoft.com/office/drawing/2014/main" val="3100213006"/>
                    </a:ext>
                  </a:extLst>
                </a:gridCol>
                <a:gridCol w="2016442">
                  <a:extLst>
                    <a:ext uri="{9D8B030D-6E8A-4147-A177-3AD203B41FA5}">
                      <a16:colId xmlns:a16="http://schemas.microsoft.com/office/drawing/2014/main" val="2129948765"/>
                    </a:ext>
                  </a:extLst>
                </a:gridCol>
                <a:gridCol w="2016442">
                  <a:extLst>
                    <a:ext uri="{9D8B030D-6E8A-4147-A177-3AD203B41FA5}">
                      <a16:colId xmlns:a16="http://schemas.microsoft.com/office/drawing/2014/main" val="576578018"/>
                    </a:ext>
                  </a:extLst>
                </a:gridCol>
                <a:gridCol w="2016442">
                  <a:extLst>
                    <a:ext uri="{9D8B030D-6E8A-4147-A177-3AD203B41FA5}">
                      <a16:colId xmlns:a16="http://schemas.microsoft.com/office/drawing/2014/main" val="2407197811"/>
                    </a:ext>
                  </a:extLst>
                </a:gridCol>
                <a:gridCol w="2016442">
                  <a:extLst>
                    <a:ext uri="{9D8B030D-6E8A-4147-A177-3AD203B41FA5}">
                      <a16:colId xmlns:a16="http://schemas.microsoft.com/office/drawing/2014/main" val="177866626"/>
                    </a:ext>
                  </a:extLst>
                </a:gridCol>
              </a:tblGrid>
              <a:tr h="1080135">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Past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Past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+ed</a:t>
                      </a:r>
                    </a:p>
                    <a:p>
                      <a:r>
                        <a:rPr lang="en-US" sz="1400" b="0" dirty="0">
                          <a:solidFill>
                            <a:schemeClr val="tx2"/>
                          </a:solidFill>
                        </a:rPr>
                        <a:t>(V2)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98056049"/>
                  </a:ext>
                </a:extLst>
              </a:tr>
              <a:tr h="1080135">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Present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Not Past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a:t>
                      </a:r>
                    </a:p>
                    <a:p>
                      <a:r>
                        <a:rPr lang="en-US" sz="1400" b="0" dirty="0">
                          <a:solidFill>
                            <a:schemeClr val="tx2"/>
                          </a:solidFill>
                        </a:rPr>
                        <a:t>(V1)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4961586"/>
                  </a:ext>
                </a:extLst>
              </a:tr>
              <a:tr h="1080135">
                <a:tc>
                  <a:txBody>
                    <a:bodyPr/>
                    <a:lstStyle/>
                    <a:p>
                      <a:endParaRPr lang="en-US" sz="14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Not Past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can/could</a:t>
                      </a:r>
                    </a:p>
                    <a:p>
                      <a:r>
                        <a:rPr lang="en-US" sz="1400" b="0" dirty="0">
                          <a:solidFill>
                            <a:schemeClr val="tx2"/>
                          </a:solidFill>
                        </a:rPr>
                        <a:t>may/might</a:t>
                      </a:r>
                    </a:p>
                    <a:p>
                      <a:r>
                        <a:rPr lang="en-US" sz="1400" b="0" dirty="0">
                          <a:solidFill>
                            <a:schemeClr val="tx2"/>
                          </a:solidFill>
                        </a:rPr>
                        <a:t>shall/should</a:t>
                      </a:r>
                    </a:p>
                    <a:p>
                      <a:r>
                        <a:rPr lang="en-US" sz="1400" b="0" dirty="0">
                          <a:solidFill>
                            <a:schemeClr val="tx2"/>
                          </a:solidFill>
                        </a:rPr>
                        <a:t>will/would</a:t>
                      </a:r>
                    </a:p>
                    <a:p>
                      <a:r>
                        <a:rPr lang="en-US" sz="1400" b="0" dirty="0">
                          <a:solidFill>
                            <a:schemeClr val="tx2"/>
                          </a:solidFill>
                        </a:rPr>
                        <a:t>must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400" b="0" dirty="0">
                          <a:solidFill>
                            <a:schemeClr val="tx2"/>
                          </a:solidFill>
                        </a:rPr>
                        <a:t>+</a:t>
                      </a:r>
                    </a:p>
                    <a:p>
                      <a:r>
                        <a:rPr lang="en-US" sz="1400" b="0" dirty="0">
                          <a:solidFill>
                            <a:schemeClr val="tx2"/>
                          </a:solidFill>
                        </a:rPr>
                        <a:t>(V1)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61511441"/>
                  </a:ext>
                </a:extLst>
              </a:tr>
              <a:tr h="1080135">
                <a:tc>
                  <a:txBody>
                    <a:bodyPr/>
                    <a:lstStyle/>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50000"/>
                      </a:schemeClr>
                    </a:solidFill>
                  </a:tcPr>
                </a:tc>
                <a:tc>
                  <a:txBody>
                    <a:bodyPr/>
                    <a:lstStyle/>
                    <a:p>
                      <a:r>
                        <a:rPr lang="en-US" sz="1400" b="0" dirty="0">
                          <a:solidFill>
                            <a:schemeClr val="tx2"/>
                          </a:solidFill>
                        </a:rPr>
                        <a:t>Continuous</a:t>
                      </a:r>
                    </a:p>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50000"/>
                      </a:schemeClr>
                    </a:solidFill>
                  </a:tcPr>
                </a:tc>
                <a:tc>
                  <a:txBody>
                    <a:bodyPr/>
                    <a:lstStyle/>
                    <a:p>
                      <a:r>
                        <a:rPr lang="en-US" sz="1400" b="0" dirty="0">
                          <a:solidFill>
                            <a:schemeClr val="tx2"/>
                          </a:solidFill>
                        </a:rPr>
                        <a:t>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50000"/>
                      </a:schemeClr>
                    </a:solidFill>
                  </a:tcPr>
                </a:tc>
                <a:tc>
                  <a:txBody>
                    <a:bodyPr/>
                    <a:lstStyle/>
                    <a:p>
                      <a:r>
                        <a:rPr lang="en-US" sz="1400" b="0" dirty="0">
                          <a:solidFill>
                            <a:schemeClr val="tx2"/>
                          </a:solidFill>
                        </a:rPr>
                        <a:t>was/were</a:t>
                      </a:r>
                    </a:p>
                    <a:p>
                      <a:r>
                        <a:rPr lang="en-US" sz="1400" b="0" dirty="0">
                          <a:solidFill>
                            <a:schemeClr val="tx2"/>
                          </a:solidFill>
                        </a:rPr>
                        <a:t>is/am/are/be</a:t>
                      </a:r>
                    </a:p>
                    <a:p>
                      <a:pPr marL="0" marR="0" lvl="0" indent="0" algn="l" defTabSz="864017"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is/am/are/be</a:t>
                      </a:r>
                    </a:p>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50000"/>
                      </a:schemeClr>
                    </a:solidFill>
                  </a:tcPr>
                </a:tc>
                <a:tc>
                  <a:txBody>
                    <a:bodyPr/>
                    <a:lstStyle/>
                    <a:p>
                      <a:r>
                        <a:rPr lang="en-US" sz="1400" b="0" dirty="0">
                          <a:solidFill>
                            <a:schemeClr val="tx2"/>
                          </a:solidFill>
                        </a:rPr>
                        <a:t>+</a:t>
                      </a:r>
                      <a:r>
                        <a:rPr lang="en-US" sz="1400" b="0" dirty="0" err="1">
                          <a:solidFill>
                            <a:schemeClr val="tx2"/>
                          </a:solidFill>
                        </a:rPr>
                        <a:t>ing</a:t>
                      </a:r>
                      <a:endParaRPr lang="en-US" sz="1400" b="0" dirty="0">
                        <a:solidFill>
                          <a:schemeClr val="tx2"/>
                        </a:solidFill>
                      </a:endParaRPr>
                    </a:p>
                    <a:p>
                      <a:r>
                        <a:rPr lang="en-US" sz="1400" b="0" dirty="0">
                          <a:solidFill>
                            <a:schemeClr val="tx2"/>
                          </a:solidFill>
                        </a:rPr>
                        <a:t>(V5)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50000"/>
                      </a:schemeClr>
                    </a:solidFill>
                  </a:tcPr>
                </a:tc>
                <a:extLst>
                  <a:ext uri="{0D108BD9-81ED-4DB2-BD59-A6C34878D82A}">
                    <a16:rowId xmlns:a16="http://schemas.microsoft.com/office/drawing/2014/main" val="3787950030"/>
                  </a:ext>
                </a:extLst>
              </a:tr>
              <a:tr h="1080135">
                <a:tc>
                  <a:txBody>
                    <a:bodyPr/>
                    <a:lstStyle/>
                    <a:p>
                      <a:endParaRPr lang="en-US" sz="1400" b="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400" b="0" dirty="0">
                          <a:solidFill>
                            <a:schemeClr val="tx2"/>
                          </a:solidFill>
                        </a:rPr>
                        <a:t>Perfect</a:t>
                      </a:r>
                    </a:p>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400" b="0" dirty="0">
                          <a:solidFill>
                            <a:schemeClr val="tx2"/>
                          </a:solidFill>
                        </a:rPr>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400" b="0" dirty="0">
                          <a:solidFill>
                            <a:schemeClr val="tx2"/>
                          </a:solidFill>
                        </a:rPr>
                        <a:t>had</a:t>
                      </a:r>
                    </a:p>
                    <a:p>
                      <a:r>
                        <a:rPr lang="en-US" sz="1400" b="0" dirty="0">
                          <a:solidFill>
                            <a:schemeClr val="tx2"/>
                          </a:solidFill>
                        </a:rPr>
                        <a:t>have/has</a:t>
                      </a:r>
                    </a:p>
                    <a:p>
                      <a:pPr marL="0" marR="0" lvl="0" indent="0" algn="l" defTabSz="864017"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have/has</a:t>
                      </a:r>
                    </a:p>
                    <a:p>
                      <a:endParaRPr lang="en-US" sz="14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1400" b="0" dirty="0">
                          <a:solidFill>
                            <a:schemeClr val="tx2"/>
                          </a:solidFill>
                        </a:rPr>
                        <a:t>+</a:t>
                      </a:r>
                      <a:r>
                        <a:rPr lang="en-US" sz="1400" b="0" dirty="0" err="1">
                          <a:solidFill>
                            <a:schemeClr val="tx2"/>
                          </a:solidFill>
                        </a:rPr>
                        <a:t>ed+en+et</a:t>
                      </a:r>
                      <a:endParaRPr lang="en-US" sz="1400" b="0" dirty="0">
                        <a:solidFill>
                          <a:schemeClr val="tx2"/>
                        </a:solidFill>
                      </a:endParaRPr>
                    </a:p>
                    <a:p>
                      <a:r>
                        <a:rPr lang="en-US" sz="1400" b="0" dirty="0">
                          <a:solidFill>
                            <a:schemeClr val="tx2"/>
                          </a:solidFill>
                        </a:rPr>
                        <a:t>(V3)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572361525"/>
                  </a:ext>
                </a:extLst>
              </a:tr>
            </a:tbl>
          </a:graphicData>
        </a:graphic>
      </p:graphicFrame>
      <p:sp>
        <p:nvSpPr>
          <p:cNvPr id="4" name="Date Placeholder 3">
            <a:extLst>
              <a:ext uri="{FF2B5EF4-FFF2-40B4-BE49-F238E27FC236}">
                <a16:creationId xmlns:a16="http://schemas.microsoft.com/office/drawing/2014/main" id="{12EDECA8-DDB7-A37D-0A00-CCA73D5465E2}"/>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BE25ABA5-24A1-E342-C9BD-1DBE45CAEE2F}"/>
              </a:ext>
            </a:extLst>
          </p:cNvPr>
          <p:cNvSpPr>
            <a:spLocks noGrp="1"/>
          </p:cNvSpPr>
          <p:nvPr>
            <p:ph type="ftr" sz="quarter" idx="11"/>
          </p:nvPr>
        </p:nvSpPr>
        <p:spPr/>
        <p:txBody>
          <a:bodyPr/>
          <a:lstStyle/>
          <a:p>
            <a:r>
              <a:rPr lang="en-US"/>
              <a:t>© Jack ElFrink</a:t>
            </a:r>
          </a:p>
        </p:txBody>
      </p:sp>
      <p:cxnSp>
        <p:nvCxnSpPr>
          <p:cNvPr id="8" name="Straight Arrow Connector 7">
            <a:extLst>
              <a:ext uri="{FF2B5EF4-FFF2-40B4-BE49-F238E27FC236}">
                <a16:creationId xmlns:a16="http://schemas.microsoft.com/office/drawing/2014/main" id="{BC4FA63D-D70D-9DA1-2136-92EDAEC8B36A}"/>
              </a:ext>
            </a:extLst>
          </p:cNvPr>
          <p:cNvCxnSpPr>
            <a:cxnSpLocks/>
          </p:cNvCxnSpPr>
          <p:nvPr/>
        </p:nvCxnSpPr>
        <p:spPr>
          <a:xfrm>
            <a:off x="1079724" y="1440000"/>
            <a:ext cx="1440000" cy="0"/>
          </a:xfrm>
          <a:prstGeom prst="straightConnector1">
            <a:avLst/>
          </a:prstGeom>
          <a:ln w="508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Multiplication Sign 8">
            <a:extLst>
              <a:ext uri="{FF2B5EF4-FFF2-40B4-BE49-F238E27FC236}">
                <a16:creationId xmlns:a16="http://schemas.microsoft.com/office/drawing/2014/main" id="{CEA99751-6011-74B7-91EC-5A8E360BDF6D}"/>
              </a:ext>
            </a:extLst>
          </p:cNvPr>
          <p:cNvSpPr/>
          <p:nvPr/>
        </p:nvSpPr>
        <p:spPr>
          <a:xfrm>
            <a:off x="1079724" y="899507"/>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A83C676-1CC7-80C1-DEFA-CEB42A8EF61A}"/>
              </a:ext>
            </a:extLst>
          </p:cNvPr>
          <p:cNvCxnSpPr>
            <a:cxnSpLocks/>
          </p:cNvCxnSpPr>
          <p:nvPr/>
        </p:nvCxnSpPr>
        <p:spPr>
          <a:xfrm>
            <a:off x="1073754" y="2552124"/>
            <a:ext cx="1440000" cy="0"/>
          </a:xfrm>
          <a:prstGeom prst="straightConnector1">
            <a:avLst/>
          </a:prstGeom>
          <a:ln w="508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Multiplication Sign 10">
            <a:extLst>
              <a:ext uri="{FF2B5EF4-FFF2-40B4-BE49-F238E27FC236}">
                <a16:creationId xmlns:a16="http://schemas.microsoft.com/office/drawing/2014/main" id="{EA7F465F-F83D-B416-B508-07A2D16176FA}"/>
              </a:ext>
            </a:extLst>
          </p:cNvPr>
          <p:cNvSpPr/>
          <p:nvPr/>
        </p:nvSpPr>
        <p:spPr>
          <a:xfrm>
            <a:off x="1613754" y="199998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8DF3922-FD38-D756-B2BD-361D574CC6EF}"/>
              </a:ext>
            </a:extLst>
          </p:cNvPr>
          <p:cNvCxnSpPr>
            <a:cxnSpLocks/>
          </p:cNvCxnSpPr>
          <p:nvPr/>
        </p:nvCxnSpPr>
        <p:spPr>
          <a:xfrm>
            <a:off x="1073754" y="3715662"/>
            <a:ext cx="1440000" cy="0"/>
          </a:xfrm>
          <a:prstGeom prst="straightConnector1">
            <a:avLst/>
          </a:prstGeom>
          <a:ln w="508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Multiplication Sign 12">
            <a:extLst>
              <a:ext uri="{FF2B5EF4-FFF2-40B4-BE49-F238E27FC236}">
                <a16:creationId xmlns:a16="http://schemas.microsoft.com/office/drawing/2014/main" id="{E00F74DF-6B9E-A514-91A8-9744EE2413F8}"/>
              </a:ext>
            </a:extLst>
          </p:cNvPr>
          <p:cNvSpPr/>
          <p:nvPr/>
        </p:nvSpPr>
        <p:spPr>
          <a:xfrm>
            <a:off x="2176914" y="3194613"/>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Turn 13">
            <a:extLst>
              <a:ext uri="{FF2B5EF4-FFF2-40B4-BE49-F238E27FC236}">
                <a16:creationId xmlns:a16="http://schemas.microsoft.com/office/drawing/2014/main" id="{646E9981-DC94-73C7-D3F6-BF40272D81C1}"/>
              </a:ext>
            </a:extLst>
          </p:cNvPr>
          <p:cNvSpPr/>
          <p:nvPr/>
        </p:nvSpPr>
        <p:spPr>
          <a:xfrm flipH="1">
            <a:off x="893754" y="522066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EB2CCC0C-94C5-BCDF-02FD-895DD22A5F49}"/>
              </a:ext>
            </a:extLst>
          </p:cNvPr>
          <p:cNvGrpSpPr/>
          <p:nvPr/>
        </p:nvGrpSpPr>
        <p:grpSpPr>
          <a:xfrm>
            <a:off x="1096914" y="4360099"/>
            <a:ext cx="1440000" cy="216132"/>
            <a:chOff x="5040244" y="1079925"/>
            <a:chExt cx="1440000" cy="216132"/>
          </a:xfrm>
        </p:grpSpPr>
        <p:cxnSp>
          <p:nvCxnSpPr>
            <p:cNvPr id="16" name="Straight Connector 15">
              <a:extLst>
                <a:ext uri="{FF2B5EF4-FFF2-40B4-BE49-F238E27FC236}">
                  <a16:creationId xmlns:a16="http://schemas.microsoft.com/office/drawing/2014/main" id="{BB18C86B-DD1D-75C7-8698-45203AF52169}"/>
                </a:ext>
              </a:extLst>
            </p:cNvPr>
            <p:cNvCxnSpPr/>
            <p:nvPr/>
          </p:nvCxnSpPr>
          <p:spPr>
            <a:xfrm>
              <a:off x="5040244" y="1223863"/>
              <a:ext cx="144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DFB6F47-E46E-C00A-3E59-171780594263}"/>
                </a:ext>
              </a:extLst>
            </p:cNvPr>
            <p:cNvSpPr/>
            <p:nvPr/>
          </p:nvSpPr>
          <p:spPr>
            <a:xfrm>
              <a:off x="5040244" y="1079925"/>
              <a:ext cx="144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0E0F0DD-486A-9CD1-0E3D-D562C91ABAD4}"/>
              </a:ext>
            </a:extLst>
          </p:cNvPr>
          <p:cNvGrpSpPr/>
          <p:nvPr/>
        </p:nvGrpSpPr>
        <p:grpSpPr>
          <a:xfrm>
            <a:off x="720000" y="5760000"/>
            <a:ext cx="1080000" cy="369579"/>
            <a:chOff x="3600000" y="1439999"/>
            <a:chExt cx="1080000" cy="369579"/>
          </a:xfrm>
        </p:grpSpPr>
        <p:sp>
          <p:nvSpPr>
            <p:cNvPr id="6" name="Multiplication Sign 5">
              <a:extLst>
                <a:ext uri="{FF2B5EF4-FFF2-40B4-BE49-F238E27FC236}">
                  <a16:creationId xmlns:a16="http://schemas.microsoft.com/office/drawing/2014/main" id="{7D3C5F54-3ABA-DBB0-68D0-57D0E97D728D}"/>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A12F55BE-B4CE-533E-9372-515A80B1C3A2}"/>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4BF059DF-E638-7284-8D7C-57FAA37C63F3}"/>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E0727A4D-A5A6-5532-E0B1-097D4EA25D4B}"/>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6F4E9446-F1D9-DA70-3A12-EB4451E30078}"/>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583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93AD5-D89C-B805-236C-1D931998107E}"/>
              </a:ext>
            </a:extLst>
          </p:cNvPr>
          <p:cNvSpPr>
            <a:spLocks noGrp="1"/>
          </p:cNvSpPr>
          <p:nvPr>
            <p:ph type="dt" sz="half" idx="10"/>
          </p:nvPr>
        </p:nvSpPr>
        <p:spPr/>
        <p:txBody>
          <a:bodyPr/>
          <a:lstStyle/>
          <a:p>
            <a:fld id="{6E920E22-DB87-4B23-848D-150C26E55F8E}" type="datetime1">
              <a:rPr lang="zh-CN" altLang="en-US" smtClean="0"/>
              <a:t>2023/7/9</a:t>
            </a:fld>
            <a:endParaRPr lang="en-US"/>
          </a:p>
        </p:txBody>
      </p:sp>
      <p:sp>
        <p:nvSpPr>
          <p:cNvPr id="3" name="Footer Placeholder 2">
            <a:extLst>
              <a:ext uri="{FF2B5EF4-FFF2-40B4-BE49-F238E27FC236}">
                <a16:creationId xmlns:a16="http://schemas.microsoft.com/office/drawing/2014/main" id="{B0AB8A5A-89B2-FBFF-7401-3AF69707D033}"/>
              </a:ext>
            </a:extLst>
          </p:cNvPr>
          <p:cNvSpPr>
            <a:spLocks noGrp="1"/>
          </p:cNvSpPr>
          <p:nvPr>
            <p:ph type="ftr" sz="quarter" idx="11"/>
          </p:nvPr>
        </p:nvSpPr>
        <p:spPr/>
        <p:txBody>
          <a:bodyPr/>
          <a:lstStyle/>
          <a:p>
            <a:r>
              <a:rPr lang="en-US"/>
              <a:t>© Jack ElFrink</a:t>
            </a:r>
          </a:p>
        </p:txBody>
      </p:sp>
      <p:graphicFrame>
        <p:nvGraphicFramePr>
          <p:cNvPr id="4" name="Table 4">
            <a:extLst>
              <a:ext uri="{FF2B5EF4-FFF2-40B4-BE49-F238E27FC236}">
                <a16:creationId xmlns:a16="http://schemas.microsoft.com/office/drawing/2014/main" id="{1D250C25-BF64-4DFC-7CF1-40D80F3D62FA}"/>
              </a:ext>
            </a:extLst>
          </p:cNvPr>
          <p:cNvGraphicFramePr>
            <a:graphicFrameLocks noGrp="1"/>
          </p:cNvGraphicFramePr>
          <p:nvPr>
            <p:extLst>
              <p:ext uri="{D42A27DB-BD31-4B8C-83A1-F6EECF244321}">
                <p14:modId xmlns:p14="http://schemas.microsoft.com/office/powerpoint/2010/main" val="3966393536"/>
              </p:ext>
            </p:extLst>
          </p:nvPr>
        </p:nvGraphicFramePr>
        <p:xfrm>
          <a:off x="719138" y="679979"/>
          <a:ext cx="10081665" cy="3845560"/>
        </p:xfrm>
        <a:graphic>
          <a:graphicData uri="http://schemas.openxmlformats.org/drawingml/2006/table">
            <a:tbl>
              <a:tblPr firstRow="1" bandRow="1">
                <a:tableStyleId>{073A0DAA-6AF3-43AB-8588-CEC1D06C72B9}</a:tableStyleId>
              </a:tblPr>
              <a:tblGrid>
                <a:gridCol w="2880866">
                  <a:extLst>
                    <a:ext uri="{9D8B030D-6E8A-4147-A177-3AD203B41FA5}">
                      <a16:colId xmlns:a16="http://schemas.microsoft.com/office/drawing/2014/main" val="2695086257"/>
                    </a:ext>
                  </a:extLst>
                </a:gridCol>
                <a:gridCol w="3600400">
                  <a:extLst>
                    <a:ext uri="{9D8B030D-6E8A-4147-A177-3AD203B41FA5}">
                      <a16:colId xmlns:a16="http://schemas.microsoft.com/office/drawing/2014/main" val="1887827019"/>
                    </a:ext>
                  </a:extLst>
                </a:gridCol>
                <a:gridCol w="3600399">
                  <a:extLst>
                    <a:ext uri="{9D8B030D-6E8A-4147-A177-3AD203B41FA5}">
                      <a16:colId xmlns:a16="http://schemas.microsoft.com/office/drawing/2014/main" val="390830662"/>
                    </a:ext>
                  </a:extLst>
                </a:gridCol>
              </a:tblGrid>
              <a:tr h="370840">
                <a:tc>
                  <a:txBody>
                    <a:bodyPr/>
                    <a:lstStyle/>
                    <a:p>
                      <a:endParaRPr lang="en-US" sz="1600"/>
                    </a:p>
                  </a:txBody>
                  <a:tcPr/>
                </a:tc>
                <a:tc>
                  <a:txBody>
                    <a:bodyPr/>
                    <a:lstStyle/>
                    <a:p>
                      <a:r>
                        <a:rPr lang="en-US" sz="1600" dirty="0"/>
                        <a:t>Complete </a:t>
                      </a:r>
                    </a:p>
                  </a:txBody>
                  <a:tcPr/>
                </a:tc>
                <a:tc>
                  <a:txBody>
                    <a:bodyPr/>
                    <a:lstStyle/>
                    <a:p>
                      <a:r>
                        <a:rPr lang="en-US" sz="1600" dirty="0"/>
                        <a:t>Incomplete </a:t>
                      </a:r>
                    </a:p>
                  </a:txBody>
                  <a:tcPr/>
                </a:tc>
                <a:extLst>
                  <a:ext uri="{0D108BD9-81ED-4DB2-BD59-A6C34878D82A}">
                    <a16:rowId xmlns:a16="http://schemas.microsoft.com/office/drawing/2014/main" val="1904296759"/>
                  </a:ext>
                </a:extLst>
              </a:tr>
              <a:tr h="370840">
                <a:tc>
                  <a:txBody>
                    <a:bodyPr/>
                    <a:lstStyle/>
                    <a:p>
                      <a:r>
                        <a:rPr lang="en-US" sz="1600" dirty="0"/>
                        <a:t>Perfect tense</a:t>
                      </a:r>
                    </a:p>
                  </a:txBody>
                  <a:tcPr/>
                </a:tc>
                <a:tc>
                  <a:txBody>
                    <a:bodyPr/>
                    <a:lstStyle/>
                    <a:p>
                      <a:endParaRPr lang="en-US" sz="2400" dirty="0"/>
                    </a:p>
                    <a:p>
                      <a:r>
                        <a:rPr lang="en-US" sz="2400" dirty="0"/>
                        <a:t>I have studied English all morning, and now I understand.</a:t>
                      </a:r>
                    </a:p>
                    <a:p>
                      <a:endParaRPr lang="en-US" sz="2400" dirty="0"/>
                    </a:p>
                  </a:txBody>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864017" rtl="0" eaLnBrk="1" fontAlgn="auto" latinLnBrk="0" hangingPunct="1">
                        <a:lnSpc>
                          <a:spcPct val="100000"/>
                        </a:lnSpc>
                        <a:spcBef>
                          <a:spcPts val="0"/>
                        </a:spcBef>
                        <a:spcAft>
                          <a:spcPts val="0"/>
                        </a:spcAft>
                        <a:buClrTx/>
                        <a:buSzTx/>
                        <a:buFontTx/>
                        <a:buNone/>
                        <a:tabLst/>
                        <a:defRPr/>
                      </a:pPr>
                      <a:r>
                        <a:rPr lang="en-US" sz="2400" dirty="0"/>
                        <a:t>I have studied English all morning, but I still don’t understand.</a:t>
                      </a:r>
                    </a:p>
                    <a:p>
                      <a:pPr marL="0" marR="0" lvl="0" indent="0" algn="l" defTabSz="864017"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2394935656"/>
                  </a:ext>
                </a:extLst>
              </a:tr>
              <a:tr h="370840">
                <a:tc>
                  <a:txBody>
                    <a:bodyPr/>
                    <a:lstStyle/>
                    <a:p>
                      <a:r>
                        <a:rPr lang="en-US" sz="1600" dirty="0"/>
                        <a:t>Simple tense</a:t>
                      </a:r>
                    </a:p>
                  </a:txBody>
                  <a:tcPr/>
                </a:tc>
                <a:tc>
                  <a:txBody>
                    <a:bodyPr/>
                    <a:lstStyle/>
                    <a:p>
                      <a:endParaRPr lang="en-US" sz="2400" dirty="0"/>
                    </a:p>
                    <a:p>
                      <a:r>
                        <a:rPr lang="en-US" sz="2400" dirty="0"/>
                        <a:t>I studied English all morning.</a:t>
                      </a:r>
                    </a:p>
                    <a:p>
                      <a:endParaRPr lang="en-US" sz="2400" dirty="0"/>
                    </a:p>
                  </a:txBody>
                  <a:tcPr/>
                </a:tc>
                <a:tc>
                  <a:txBody>
                    <a:bodyPr/>
                    <a:lstStyle/>
                    <a:p>
                      <a:endParaRPr lang="en-US" sz="2400" dirty="0"/>
                    </a:p>
                    <a:p>
                      <a:r>
                        <a:rPr lang="en-US" sz="2400" dirty="0"/>
                        <a:t>I am studying English all morning.</a:t>
                      </a:r>
                    </a:p>
                    <a:p>
                      <a:endParaRPr lang="en-US" sz="2400" dirty="0"/>
                    </a:p>
                  </a:txBody>
                  <a:tcPr/>
                </a:tc>
                <a:extLst>
                  <a:ext uri="{0D108BD9-81ED-4DB2-BD59-A6C34878D82A}">
                    <a16:rowId xmlns:a16="http://schemas.microsoft.com/office/drawing/2014/main" val="1330345515"/>
                  </a:ext>
                </a:extLst>
              </a:tr>
            </a:tbl>
          </a:graphicData>
        </a:graphic>
      </p:graphicFrame>
      <p:sp>
        <p:nvSpPr>
          <p:cNvPr id="5" name="TextBox 4">
            <a:extLst>
              <a:ext uri="{FF2B5EF4-FFF2-40B4-BE49-F238E27FC236}">
                <a16:creationId xmlns:a16="http://schemas.microsoft.com/office/drawing/2014/main" id="{256E418E-F448-2002-19C2-02B3C52425D5}"/>
              </a:ext>
            </a:extLst>
          </p:cNvPr>
          <p:cNvSpPr txBox="1"/>
          <p:nvPr/>
        </p:nvSpPr>
        <p:spPr>
          <a:xfrm>
            <a:off x="1439764" y="4680000"/>
            <a:ext cx="8640960" cy="1477328"/>
          </a:xfrm>
          <a:prstGeom prst="rect">
            <a:avLst/>
          </a:prstGeom>
          <a:noFill/>
        </p:spPr>
        <p:txBody>
          <a:bodyPr wrap="square" rtlCol="0">
            <a:spAutoFit/>
          </a:bodyPr>
          <a:lstStyle/>
          <a:p>
            <a:r>
              <a:rPr lang="en-US" dirty="0"/>
              <a:t>If ‘perfect tense’ actually is about completed actions, then these two sentences would be impossible.</a:t>
            </a:r>
          </a:p>
          <a:p>
            <a:endParaRPr lang="en-US" dirty="0"/>
          </a:p>
          <a:p>
            <a:r>
              <a:rPr lang="en-US" dirty="0"/>
              <a:t>These two sentences are both ok. Therefore, ‘perfect’ tense is </a:t>
            </a:r>
            <a:r>
              <a:rPr lang="en-US" b="1" i="1" dirty="0"/>
              <a:t>NOT</a:t>
            </a:r>
            <a:r>
              <a:rPr lang="en-US" dirty="0"/>
              <a:t> about completed actions.</a:t>
            </a:r>
          </a:p>
        </p:txBody>
      </p:sp>
      <p:sp>
        <p:nvSpPr>
          <p:cNvPr id="6" name="Rectangle: Rounded Corners 5">
            <a:extLst>
              <a:ext uri="{FF2B5EF4-FFF2-40B4-BE49-F238E27FC236}">
                <a16:creationId xmlns:a16="http://schemas.microsoft.com/office/drawing/2014/main" id="{BDB2BF36-85A7-0662-FDA8-ACA982434CB6}"/>
              </a:ext>
            </a:extLst>
          </p:cNvPr>
          <p:cNvSpPr/>
          <p:nvPr/>
        </p:nvSpPr>
        <p:spPr>
          <a:xfrm>
            <a:off x="3600004" y="3240000"/>
            <a:ext cx="3600400" cy="1080000"/>
          </a:xfrm>
          <a:prstGeom prst="roundRect">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9274889-CE9C-770C-7182-09A3FA73636D}"/>
              </a:ext>
            </a:extLst>
          </p:cNvPr>
          <p:cNvSpPr/>
          <p:nvPr/>
        </p:nvSpPr>
        <p:spPr>
          <a:xfrm>
            <a:off x="7200410" y="1296000"/>
            <a:ext cx="3600400" cy="1440000"/>
          </a:xfrm>
          <a:prstGeom prst="roundRect">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91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D186-4E09-7E9B-604B-77806AF16F2D}"/>
              </a:ext>
            </a:extLst>
          </p:cNvPr>
          <p:cNvSpPr>
            <a:spLocks noGrp="1"/>
          </p:cNvSpPr>
          <p:nvPr>
            <p:ph type="title"/>
          </p:nvPr>
        </p:nvSpPr>
        <p:spPr/>
        <p:txBody>
          <a:bodyPr/>
          <a:lstStyle/>
          <a:p>
            <a:r>
              <a:rPr lang="en-US" dirty="0"/>
              <a:t>Navigation </a:t>
            </a:r>
          </a:p>
        </p:txBody>
      </p:sp>
      <p:sp>
        <p:nvSpPr>
          <p:cNvPr id="4" name="Date Placeholder 3">
            <a:extLst>
              <a:ext uri="{FF2B5EF4-FFF2-40B4-BE49-F238E27FC236}">
                <a16:creationId xmlns:a16="http://schemas.microsoft.com/office/drawing/2014/main" id="{5F75E54C-767E-3D11-06F6-2BF06AFB0F11}"/>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8CA02109-ED1F-AB5B-F0A9-D219326A431E}"/>
              </a:ext>
            </a:extLst>
          </p:cNvPr>
          <p:cNvSpPr>
            <a:spLocks noGrp="1"/>
          </p:cNvSpPr>
          <p:nvPr>
            <p:ph type="ftr" sz="quarter" idx="11"/>
          </p:nvPr>
        </p:nvSpPr>
        <p:spPr/>
        <p:txBody>
          <a:bodyPr/>
          <a:lstStyle/>
          <a:p>
            <a:r>
              <a:rPr lang="en-US"/>
              <a:t>© Jack ElFrink</a:t>
            </a:r>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D26A6AB3-C8E0-0F9D-264F-C8719836D3A1}"/>
                  </a:ext>
                </a:extLst>
              </p:cNvPr>
              <p:cNvGraphicFramePr>
                <a:graphicFrameLocks noChangeAspect="1"/>
              </p:cNvGraphicFramePr>
              <p:nvPr>
                <p:extLst>
                  <p:ext uri="{D42A27DB-BD31-4B8C-83A1-F6EECF244321}">
                    <p14:modId xmlns:p14="http://schemas.microsoft.com/office/powerpoint/2010/main" val="2342266223"/>
                  </p:ext>
                </p:extLst>
              </p:nvPr>
            </p:nvGraphicFramePr>
            <p:xfrm>
              <a:off x="719138" y="2520000"/>
              <a:ext cx="2160000" cy="1214981"/>
            </p:xfrm>
            <a:graphic>
              <a:graphicData uri="http://schemas.microsoft.com/office/powerpoint/2016/slidezoom">
                <pslz:sldZm>
                  <pslz:sldZmObj sldId="404" cId="1512820027">
                    <pslz:zmPr id="{241BFEC8-9ACD-4A68-8987-3F6C517DACC4}" transitionDur="1000">
                      <p166:blipFill xmlns:p166="http://schemas.microsoft.com/office/powerpoint/2016/6/main">
                        <a:blip r:embed="rId2"/>
                        <a:stretch>
                          <a:fillRect/>
                        </a:stretch>
                      </p166:blipFill>
                      <p166:spPr xmlns:p166="http://schemas.microsoft.com/office/powerpoint/2016/6/main">
                        <a:xfrm>
                          <a:off x="0" y="0"/>
                          <a:ext cx="2160000" cy="1214981"/>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id="{D26A6AB3-C8E0-0F9D-264F-C8719836D3A1}"/>
                  </a:ext>
                </a:extLst>
              </p:cNvPr>
              <p:cNvPicPr>
                <a:picLocks noGrp="1" noRot="1" noChangeAspect="1" noMove="1" noResize="1" noEditPoints="1" noAdjustHandles="1" noChangeArrowheads="1" noChangeShapeType="1"/>
              </p:cNvPicPr>
              <p:nvPr/>
            </p:nvPicPr>
            <p:blipFill>
              <a:blip r:embed="rId4"/>
              <a:stretch>
                <a:fillRect/>
              </a:stretch>
            </p:blipFill>
            <p:spPr>
              <a:xfrm>
                <a:off x="719138" y="2520000"/>
                <a:ext cx="2160000" cy="1214981"/>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88C4179B-9693-EECA-1A37-49DAF3EF8EE3}"/>
                  </a:ext>
                </a:extLst>
              </p:cNvPr>
              <p:cNvGraphicFramePr>
                <a:graphicFrameLocks noChangeAspect="1"/>
              </p:cNvGraphicFramePr>
              <p:nvPr>
                <p:extLst>
                  <p:ext uri="{D42A27DB-BD31-4B8C-83A1-F6EECF244321}">
                    <p14:modId xmlns:p14="http://schemas.microsoft.com/office/powerpoint/2010/main" val="163161837"/>
                  </p:ext>
                </p:extLst>
              </p:nvPr>
            </p:nvGraphicFramePr>
            <p:xfrm>
              <a:off x="3240000" y="2520000"/>
              <a:ext cx="2160000" cy="1214982"/>
            </p:xfrm>
            <a:graphic>
              <a:graphicData uri="http://schemas.microsoft.com/office/powerpoint/2016/slidezoom">
                <pslz:sldZm>
                  <pslz:sldZmObj sldId="405" cId="2189757318">
                    <pslz:zmPr id="{09EA2F23-EB94-4C00-8817-CC2E86F91030}" transitionDur="1000">
                      <p166:blipFill xmlns:p166="http://schemas.microsoft.com/office/powerpoint/2016/6/main">
                        <a:blip r:embed="rId5"/>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id="{88C4179B-9693-EECA-1A37-49DAF3EF8EE3}"/>
                  </a:ext>
                </a:extLst>
              </p:cNvPr>
              <p:cNvPicPr>
                <a:picLocks noGrp="1" noRot="1" noChangeAspect="1" noMove="1" noResize="1" noEditPoints="1" noAdjustHandles="1" noChangeArrowheads="1" noChangeShapeType="1"/>
              </p:cNvPicPr>
              <p:nvPr/>
            </p:nvPicPr>
            <p:blipFill>
              <a:blip r:embed="rId7"/>
              <a:stretch>
                <a:fillRect/>
              </a:stretch>
            </p:blipFill>
            <p:spPr>
              <a:xfrm>
                <a:off x="3240000" y="252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31315D59-C3F3-CB79-575D-15B73D5561F8}"/>
                  </a:ext>
                </a:extLst>
              </p:cNvPr>
              <p:cNvGraphicFramePr>
                <a:graphicFrameLocks noChangeAspect="1"/>
              </p:cNvGraphicFramePr>
              <p:nvPr>
                <p:extLst>
                  <p:ext uri="{D42A27DB-BD31-4B8C-83A1-F6EECF244321}">
                    <p14:modId xmlns:p14="http://schemas.microsoft.com/office/powerpoint/2010/main" val="264619598"/>
                  </p:ext>
                </p:extLst>
              </p:nvPr>
            </p:nvGraphicFramePr>
            <p:xfrm>
              <a:off x="5760000" y="2520000"/>
              <a:ext cx="2160000" cy="1214982"/>
            </p:xfrm>
            <a:graphic>
              <a:graphicData uri="http://schemas.microsoft.com/office/powerpoint/2016/slidezoom">
                <pslz:sldZm>
                  <pslz:sldZmObj sldId="406" cId="1319557624">
                    <pslz:zmPr id="{391E873A-69C3-49FB-A663-084702B62692}" transitionDur="1000">
                      <p166:blipFill xmlns:p166="http://schemas.microsoft.com/office/powerpoint/2016/6/main">
                        <a:blip r:embed="rId8"/>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11" name="Slide Zoom 10">
                <a:hlinkClick r:id="rId9" action="ppaction://hlinksldjump"/>
                <a:extLst>
                  <a:ext uri="{FF2B5EF4-FFF2-40B4-BE49-F238E27FC236}">
                    <a16:creationId xmlns:a16="http://schemas.microsoft.com/office/drawing/2014/main" id="{31315D59-C3F3-CB79-575D-15B73D5561F8}"/>
                  </a:ext>
                </a:extLst>
              </p:cNvPr>
              <p:cNvPicPr>
                <a:picLocks noGrp="1" noRot="1" noChangeAspect="1" noMove="1" noResize="1" noEditPoints="1" noAdjustHandles="1" noChangeArrowheads="1" noChangeShapeType="1"/>
              </p:cNvPicPr>
              <p:nvPr/>
            </p:nvPicPr>
            <p:blipFill>
              <a:blip r:embed="rId10"/>
              <a:stretch>
                <a:fillRect/>
              </a:stretch>
            </p:blipFill>
            <p:spPr>
              <a:xfrm>
                <a:off x="5760000" y="252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32B62C58-F76E-B39C-5740-D990260E8C34}"/>
                  </a:ext>
                </a:extLst>
              </p:cNvPr>
              <p:cNvGraphicFramePr>
                <a:graphicFrameLocks noChangeAspect="1"/>
              </p:cNvGraphicFramePr>
              <p:nvPr>
                <p:extLst>
                  <p:ext uri="{D42A27DB-BD31-4B8C-83A1-F6EECF244321}">
                    <p14:modId xmlns:p14="http://schemas.microsoft.com/office/powerpoint/2010/main" val="4171809137"/>
                  </p:ext>
                </p:extLst>
              </p:nvPr>
            </p:nvGraphicFramePr>
            <p:xfrm>
              <a:off x="8280000" y="2520000"/>
              <a:ext cx="2160000" cy="1214982"/>
            </p:xfrm>
            <a:graphic>
              <a:graphicData uri="http://schemas.microsoft.com/office/powerpoint/2016/slidezoom">
                <pslz:sldZm>
                  <pslz:sldZmObj sldId="407" cId="179686203">
                    <pslz:zmPr id="{9CB270E5-6F14-41C8-B8B2-AB61FA188789}" transitionDur="1000">
                      <p166:blipFill xmlns:p166="http://schemas.microsoft.com/office/powerpoint/2016/6/main">
                        <a:blip r:embed="rId11"/>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13" name="Slide Zoom 12">
                <a:hlinkClick r:id="rId12" action="ppaction://hlinksldjump"/>
                <a:extLst>
                  <a:ext uri="{FF2B5EF4-FFF2-40B4-BE49-F238E27FC236}">
                    <a16:creationId xmlns:a16="http://schemas.microsoft.com/office/drawing/2014/main" id="{32B62C58-F76E-B39C-5740-D990260E8C34}"/>
                  </a:ext>
                </a:extLst>
              </p:cNvPr>
              <p:cNvPicPr>
                <a:picLocks noGrp="1" noRot="1" noChangeAspect="1" noMove="1" noResize="1" noEditPoints="1" noAdjustHandles="1" noChangeArrowheads="1" noChangeShapeType="1"/>
              </p:cNvPicPr>
              <p:nvPr/>
            </p:nvPicPr>
            <p:blipFill>
              <a:blip r:embed="rId13"/>
              <a:stretch>
                <a:fillRect/>
              </a:stretch>
            </p:blipFill>
            <p:spPr>
              <a:xfrm>
                <a:off x="8280000" y="252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97F1ACDC-C479-CEB7-0ACB-230E23A31CE1}"/>
                  </a:ext>
                </a:extLst>
              </p:cNvPr>
              <p:cNvGraphicFramePr>
                <a:graphicFrameLocks noChangeAspect="1"/>
              </p:cNvGraphicFramePr>
              <p:nvPr>
                <p:extLst>
                  <p:ext uri="{D42A27DB-BD31-4B8C-83A1-F6EECF244321}">
                    <p14:modId xmlns:p14="http://schemas.microsoft.com/office/powerpoint/2010/main" val="457017123"/>
                  </p:ext>
                </p:extLst>
              </p:nvPr>
            </p:nvGraphicFramePr>
            <p:xfrm>
              <a:off x="720000" y="1080000"/>
              <a:ext cx="2160000" cy="1214982"/>
            </p:xfrm>
            <a:graphic>
              <a:graphicData uri="http://schemas.microsoft.com/office/powerpoint/2016/slidezoom">
                <pslz:sldZm>
                  <pslz:sldZmObj sldId="408" cId="75280536">
                    <pslz:zmPr id="{ADFD6702-D026-4DA6-B902-AE6F785C7008}" transitionDur="1000">
                      <p166:blipFill xmlns:p166="http://schemas.microsoft.com/office/powerpoint/2016/6/main">
                        <a:blip r:embed="rId14"/>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15" name="Slide Zoom 14">
                <a:hlinkClick r:id="rId15" action="ppaction://hlinksldjump"/>
                <a:extLst>
                  <a:ext uri="{FF2B5EF4-FFF2-40B4-BE49-F238E27FC236}">
                    <a16:creationId xmlns:a16="http://schemas.microsoft.com/office/drawing/2014/main" id="{97F1ACDC-C479-CEB7-0ACB-230E23A31CE1}"/>
                  </a:ext>
                </a:extLst>
              </p:cNvPr>
              <p:cNvPicPr>
                <a:picLocks noGrp="1" noRot="1" noChangeAspect="1" noMove="1" noResize="1" noEditPoints="1" noAdjustHandles="1" noChangeArrowheads="1" noChangeShapeType="1"/>
              </p:cNvPicPr>
              <p:nvPr/>
            </p:nvPicPr>
            <p:blipFill>
              <a:blip r:embed="rId16"/>
              <a:stretch>
                <a:fillRect/>
              </a:stretch>
            </p:blipFill>
            <p:spPr>
              <a:xfrm>
                <a:off x="720000" y="108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6E2CA8A3-3653-58C3-557C-BF0EECFDB18F}"/>
                  </a:ext>
                </a:extLst>
              </p:cNvPr>
              <p:cNvGraphicFramePr>
                <a:graphicFrameLocks noChangeAspect="1"/>
              </p:cNvGraphicFramePr>
              <p:nvPr>
                <p:extLst>
                  <p:ext uri="{D42A27DB-BD31-4B8C-83A1-F6EECF244321}">
                    <p14:modId xmlns:p14="http://schemas.microsoft.com/office/powerpoint/2010/main" val="3226226610"/>
                  </p:ext>
                </p:extLst>
              </p:nvPr>
            </p:nvGraphicFramePr>
            <p:xfrm>
              <a:off x="3240000" y="1080000"/>
              <a:ext cx="2160000" cy="1214982"/>
            </p:xfrm>
            <a:graphic>
              <a:graphicData uri="http://schemas.microsoft.com/office/powerpoint/2016/slidezoom">
                <pslz:sldZm>
                  <pslz:sldZmObj sldId="409" cId="1778999164">
                    <pslz:zmPr id="{2CC489D2-5336-4E7A-BE21-34FC43285F86}" transitionDur="1000">
                      <p166:blipFill xmlns:p166="http://schemas.microsoft.com/office/powerpoint/2016/6/main">
                        <a:blip r:embed="rId17"/>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17" name="Slide Zoom 16">
                <a:hlinkClick r:id="rId18" action="ppaction://hlinksldjump"/>
                <a:extLst>
                  <a:ext uri="{FF2B5EF4-FFF2-40B4-BE49-F238E27FC236}">
                    <a16:creationId xmlns:a16="http://schemas.microsoft.com/office/drawing/2014/main" id="{6E2CA8A3-3653-58C3-557C-BF0EECFDB18F}"/>
                  </a:ext>
                </a:extLst>
              </p:cNvPr>
              <p:cNvPicPr>
                <a:picLocks noGrp="1" noRot="1" noChangeAspect="1" noMove="1" noResize="1" noEditPoints="1" noAdjustHandles="1" noChangeArrowheads="1" noChangeShapeType="1"/>
              </p:cNvPicPr>
              <p:nvPr/>
            </p:nvPicPr>
            <p:blipFill>
              <a:blip r:embed="rId19"/>
              <a:stretch>
                <a:fillRect/>
              </a:stretch>
            </p:blipFill>
            <p:spPr>
              <a:xfrm>
                <a:off x="3240000" y="108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7904D4E3-0759-F133-7B6E-4E1DB5A11EA9}"/>
                  </a:ext>
                </a:extLst>
              </p:cNvPr>
              <p:cNvGraphicFramePr>
                <a:graphicFrameLocks noChangeAspect="1"/>
              </p:cNvGraphicFramePr>
              <p:nvPr>
                <p:extLst>
                  <p:ext uri="{D42A27DB-BD31-4B8C-83A1-F6EECF244321}">
                    <p14:modId xmlns:p14="http://schemas.microsoft.com/office/powerpoint/2010/main" val="3705545171"/>
                  </p:ext>
                </p:extLst>
              </p:nvPr>
            </p:nvGraphicFramePr>
            <p:xfrm>
              <a:off x="5760000" y="1080000"/>
              <a:ext cx="2160000" cy="1214982"/>
            </p:xfrm>
            <a:graphic>
              <a:graphicData uri="http://schemas.microsoft.com/office/powerpoint/2016/slidezoom">
                <pslz:sldZm>
                  <pslz:sldZmObj sldId="410" cId="2656578030">
                    <pslz:zmPr id="{1934021C-D96B-4232-A61C-582975E85237}" transitionDur="1000">
                      <p166:blipFill xmlns:p166="http://schemas.microsoft.com/office/powerpoint/2016/6/main">
                        <a:blip r:embed="rId20"/>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19" name="Slide Zoom 18">
                <a:hlinkClick r:id="rId21" action="ppaction://hlinksldjump"/>
                <a:extLst>
                  <a:ext uri="{FF2B5EF4-FFF2-40B4-BE49-F238E27FC236}">
                    <a16:creationId xmlns:a16="http://schemas.microsoft.com/office/drawing/2014/main" id="{7904D4E3-0759-F133-7B6E-4E1DB5A11EA9}"/>
                  </a:ext>
                </a:extLst>
              </p:cNvPr>
              <p:cNvPicPr>
                <a:picLocks noGrp="1" noRot="1" noChangeAspect="1" noMove="1" noResize="1" noEditPoints="1" noAdjustHandles="1" noChangeArrowheads="1" noChangeShapeType="1"/>
              </p:cNvPicPr>
              <p:nvPr/>
            </p:nvPicPr>
            <p:blipFill>
              <a:blip r:embed="rId22"/>
              <a:stretch>
                <a:fillRect/>
              </a:stretch>
            </p:blipFill>
            <p:spPr>
              <a:xfrm>
                <a:off x="5760000" y="108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35AF3631-E1E5-7BC1-875B-0C619BDC7330}"/>
                  </a:ext>
                </a:extLst>
              </p:cNvPr>
              <p:cNvGraphicFramePr>
                <a:graphicFrameLocks noChangeAspect="1"/>
              </p:cNvGraphicFramePr>
              <p:nvPr>
                <p:extLst>
                  <p:ext uri="{D42A27DB-BD31-4B8C-83A1-F6EECF244321}">
                    <p14:modId xmlns:p14="http://schemas.microsoft.com/office/powerpoint/2010/main" val="1483858264"/>
                  </p:ext>
                </p:extLst>
              </p:nvPr>
            </p:nvGraphicFramePr>
            <p:xfrm>
              <a:off x="8280000" y="1080000"/>
              <a:ext cx="2160000" cy="1214982"/>
            </p:xfrm>
            <a:graphic>
              <a:graphicData uri="http://schemas.microsoft.com/office/powerpoint/2016/slidezoom">
                <pslz:sldZm>
                  <pslz:sldZmObj sldId="411" cId="3783594930">
                    <pslz:zmPr id="{D5833AAC-9284-4310-A9B3-0E96F95706A4}" transitionDur="1000">
                      <p166:blipFill xmlns:p166="http://schemas.microsoft.com/office/powerpoint/2016/6/main">
                        <a:blip r:embed="rId23"/>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21" name="Slide Zoom 20">
                <a:hlinkClick r:id="rId24" action="ppaction://hlinksldjump"/>
                <a:extLst>
                  <a:ext uri="{FF2B5EF4-FFF2-40B4-BE49-F238E27FC236}">
                    <a16:creationId xmlns:a16="http://schemas.microsoft.com/office/drawing/2014/main" id="{35AF3631-E1E5-7BC1-875B-0C619BDC7330}"/>
                  </a:ext>
                </a:extLst>
              </p:cNvPr>
              <p:cNvPicPr>
                <a:picLocks noGrp="1" noRot="1" noChangeAspect="1" noMove="1" noResize="1" noEditPoints="1" noAdjustHandles="1" noChangeArrowheads="1" noChangeShapeType="1"/>
              </p:cNvPicPr>
              <p:nvPr/>
            </p:nvPicPr>
            <p:blipFill>
              <a:blip r:embed="rId25"/>
              <a:stretch>
                <a:fillRect/>
              </a:stretch>
            </p:blipFill>
            <p:spPr>
              <a:xfrm>
                <a:off x="8280000" y="108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0A33C15B-A302-7013-83D4-4AD3D10A760F}"/>
                  </a:ext>
                </a:extLst>
              </p:cNvPr>
              <p:cNvGraphicFramePr>
                <a:graphicFrameLocks noChangeAspect="1"/>
              </p:cNvGraphicFramePr>
              <p:nvPr>
                <p:extLst>
                  <p:ext uri="{D42A27DB-BD31-4B8C-83A1-F6EECF244321}">
                    <p14:modId xmlns:p14="http://schemas.microsoft.com/office/powerpoint/2010/main" val="1823428376"/>
                  </p:ext>
                </p:extLst>
              </p:nvPr>
            </p:nvGraphicFramePr>
            <p:xfrm>
              <a:off x="720000" y="3960000"/>
              <a:ext cx="2160000" cy="1214982"/>
            </p:xfrm>
            <a:graphic>
              <a:graphicData uri="http://schemas.microsoft.com/office/powerpoint/2016/slidezoom">
                <pslz:sldZm>
                  <pslz:sldZmObj sldId="412" cId="1765076659">
                    <pslz:zmPr id="{09CB8A77-C6B5-4202-ACDE-289519A665FE}" transitionDur="1000">
                      <p166:blipFill xmlns:p166="http://schemas.microsoft.com/office/powerpoint/2016/6/main">
                        <a:blip r:embed="rId26"/>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23" name="Slide Zoom 22">
                <a:hlinkClick r:id="rId27" action="ppaction://hlinksldjump"/>
                <a:extLst>
                  <a:ext uri="{FF2B5EF4-FFF2-40B4-BE49-F238E27FC236}">
                    <a16:creationId xmlns:a16="http://schemas.microsoft.com/office/drawing/2014/main" id="{0A33C15B-A302-7013-83D4-4AD3D10A760F}"/>
                  </a:ext>
                </a:extLst>
              </p:cNvPr>
              <p:cNvPicPr>
                <a:picLocks noGrp="1" noRot="1" noChangeAspect="1" noMove="1" noResize="1" noEditPoints="1" noAdjustHandles="1" noChangeArrowheads="1" noChangeShapeType="1"/>
              </p:cNvPicPr>
              <p:nvPr/>
            </p:nvPicPr>
            <p:blipFill>
              <a:blip r:embed="rId28"/>
              <a:stretch>
                <a:fillRect/>
              </a:stretch>
            </p:blipFill>
            <p:spPr>
              <a:xfrm>
                <a:off x="720000" y="396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25" name="Slide Zoom 24">
                <a:extLst>
                  <a:ext uri="{FF2B5EF4-FFF2-40B4-BE49-F238E27FC236}">
                    <a16:creationId xmlns:a16="http://schemas.microsoft.com/office/drawing/2014/main" id="{A29ADE34-DF90-EEBC-9037-073E7A400CD4}"/>
                  </a:ext>
                </a:extLst>
              </p:cNvPr>
              <p:cNvGraphicFramePr>
                <a:graphicFrameLocks noChangeAspect="1"/>
              </p:cNvGraphicFramePr>
              <p:nvPr>
                <p:extLst>
                  <p:ext uri="{D42A27DB-BD31-4B8C-83A1-F6EECF244321}">
                    <p14:modId xmlns:p14="http://schemas.microsoft.com/office/powerpoint/2010/main" val="3213207174"/>
                  </p:ext>
                </p:extLst>
              </p:nvPr>
            </p:nvGraphicFramePr>
            <p:xfrm>
              <a:off x="3240000" y="3960000"/>
              <a:ext cx="2160000" cy="1214982"/>
            </p:xfrm>
            <a:graphic>
              <a:graphicData uri="http://schemas.microsoft.com/office/powerpoint/2016/slidezoom">
                <pslz:sldZm>
                  <pslz:sldZmObj sldId="413" cId="3807139884">
                    <pslz:zmPr id="{BFC99C91-CCEC-4F0E-915C-3203CB62B282}" transitionDur="1000">
                      <p166:blipFill xmlns:p166="http://schemas.microsoft.com/office/powerpoint/2016/6/main">
                        <a:blip r:embed="rId29"/>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25" name="Slide Zoom 24">
                <a:hlinkClick r:id="rId30" action="ppaction://hlinksldjump"/>
                <a:extLst>
                  <a:ext uri="{FF2B5EF4-FFF2-40B4-BE49-F238E27FC236}">
                    <a16:creationId xmlns:a16="http://schemas.microsoft.com/office/drawing/2014/main" id="{A29ADE34-DF90-EEBC-9037-073E7A400CD4}"/>
                  </a:ext>
                </a:extLst>
              </p:cNvPr>
              <p:cNvPicPr>
                <a:picLocks noGrp="1" noRot="1" noChangeAspect="1" noMove="1" noResize="1" noEditPoints="1" noAdjustHandles="1" noChangeArrowheads="1" noChangeShapeType="1"/>
              </p:cNvPicPr>
              <p:nvPr/>
            </p:nvPicPr>
            <p:blipFill>
              <a:blip r:embed="rId31"/>
              <a:stretch>
                <a:fillRect/>
              </a:stretch>
            </p:blipFill>
            <p:spPr>
              <a:xfrm>
                <a:off x="3240000" y="396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6BCB2139-3006-A3B2-F070-264CC71E74A3}"/>
                  </a:ext>
                </a:extLst>
              </p:cNvPr>
              <p:cNvGraphicFramePr>
                <a:graphicFrameLocks noChangeAspect="1"/>
              </p:cNvGraphicFramePr>
              <p:nvPr>
                <p:extLst>
                  <p:ext uri="{D42A27DB-BD31-4B8C-83A1-F6EECF244321}">
                    <p14:modId xmlns:p14="http://schemas.microsoft.com/office/powerpoint/2010/main" val="427547939"/>
                  </p:ext>
                </p:extLst>
              </p:nvPr>
            </p:nvGraphicFramePr>
            <p:xfrm>
              <a:off x="5760000" y="3960000"/>
              <a:ext cx="2160000" cy="1214982"/>
            </p:xfrm>
            <a:graphic>
              <a:graphicData uri="http://schemas.microsoft.com/office/powerpoint/2016/slidezoom">
                <pslz:sldZm>
                  <pslz:sldZmObj sldId="414" cId="2792999219">
                    <pslz:zmPr id="{94B8E662-BD2D-40CE-AFEE-EEB2371A327A}" transitionDur="1000">
                      <p166:blipFill xmlns:p166="http://schemas.microsoft.com/office/powerpoint/2016/6/main">
                        <a:blip r:embed="rId32"/>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27" name="Slide Zoom 26">
                <a:hlinkClick r:id="rId33" action="ppaction://hlinksldjump"/>
                <a:extLst>
                  <a:ext uri="{FF2B5EF4-FFF2-40B4-BE49-F238E27FC236}">
                    <a16:creationId xmlns:a16="http://schemas.microsoft.com/office/drawing/2014/main" id="{6BCB2139-3006-A3B2-F070-264CC71E74A3}"/>
                  </a:ext>
                </a:extLst>
              </p:cNvPr>
              <p:cNvPicPr>
                <a:picLocks noGrp="1" noRot="1" noChangeAspect="1" noMove="1" noResize="1" noEditPoints="1" noAdjustHandles="1" noChangeArrowheads="1" noChangeShapeType="1"/>
              </p:cNvPicPr>
              <p:nvPr/>
            </p:nvPicPr>
            <p:blipFill>
              <a:blip r:embed="rId34"/>
              <a:stretch>
                <a:fillRect/>
              </a:stretch>
            </p:blipFill>
            <p:spPr>
              <a:xfrm>
                <a:off x="5760000" y="396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4DB3454F-A605-CF70-76D6-7E869C96057D}"/>
                  </a:ext>
                </a:extLst>
              </p:cNvPr>
              <p:cNvGraphicFramePr>
                <a:graphicFrameLocks noChangeAspect="1"/>
              </p:cNvGraphicFramePr>
              <p:nvPr>
                <p:extLst>
                  <p:ext uri="{D42A27DB-BD31-4B8C-83A1-F6EECF244321}">
                    <p14:modId xmlns:p14="http://schemas.microsoft.com/office/powerpoint/2010/main" val="2190374164"/>
                  </p:ext>
                </p:extLst>
              </p:nvPr>
            </p:nvGraphicFramePr>
            <p:xfrm>
              <a:off x="8280000" y="3960000"/>
              <a:ext cx="2160000" cy="1214982"/>
            </p:xfrm>
            <a:graphic>
              <a:graphicData uri="http://schemas.microsoft.com/office/powerpoint/2016/slidezoom">
                <pslz:sldZm>
                  <pslz:sldZmObj sldId="415" cId="76862157">
                    <pslz:zmPr id="{FBF0C65E-BAED-490D-83E6-E763365F2635}" transitionDur="1000">
                      <p166:blipFill xmlns:p166="http://schemas.microsoft.com/office/powerpoint/2016/6/main">
                        <a:blip r:embed="rId35"/>
                        <a:stretch>
                          <a:fillRect/>
                        </a:stretch>
                      </p166:blipFill>
                      <p166:spPr xmlns:p166="http://schemas.microsoft.com/office/powerpoint/2016/6/main">
                        <a:xfrm>
                          <a:off x="0" y="0"/>
                          <a:ext cx="2160000" cy="1214982"/>
                        </a:xfrm>
                        <a:prstGeom prst="rect">
                          <a:avLst/>
                        </a:prstGeom>
                        <a:ln w="3175">
                          <a:solidFill>
                            <a:schemeClr val="tx1"/>
                          </a:solidFill>
                        </a:ln>
                        <a:effectLst>
                          <a:outerShdw blurRad="63500" sx="102000" sy="102000" algn="ctr" rotWithShape="0">
                            <a:prstClr val="black">
                              <a:alpha val="40000"/>
                            </a:prstClr>
                          </a:outerShdw>
                        </a:effectLst>
                      </p166:spPr>
                    </pslz:zmPr>
                  </pslz:sldZmObj>
                </pslz:sldZm>
              </a:graphicData>
            </a:graphic>
          </p:graphicFrame>
        </mc:Choice>
        <mc:Fallback xmlns="">
          <p:pic>
            <p:nvPicPr>
              <p:cNvPr id="29" name="Slide Zoom 28">
                <a:hlinkClick r:id="rId36" action="ppaction://hlinksldjump"/>
                <a:extLst>
                  <a:ext uri="{FF2B5EF4-FFF2-40B4-BE49-F238E27FC236}">
                    <a16:creationId xmlns:a16="http://schemas.microsoft.com/office/drawing/2014/main" id="{4DB3454F-A605-CF70-76D6-7E869C96057D}"/>
                  </a:ext>
                </a:extLst>
              </p:cNvPr>
              <p:cNvPicPr>
                <a:picLocks noGrp="1" noRot="1" noChangeAspect="1" noMove="1" noResize="1" noEditPoints="1" noAdjustHandles="1" noChangeArrowheads="1" noChangeShapeType="1"/>
              </p:cNvPicPr>
              <p:nvPr/>
            </p:nvPicPr>
            <p:blipFill>
              <a:blip r:embed="rId37"/>
              <a:stretch>
                <a:fillRect/>
              </a:stretch>
            </p:blipFill>
            <p:spPr>
              <a:xfrm>
                <a:off x="8280000" y="3960000"/>
                <a:ext cx="2160000" cy="1214982"/>
              </a:xfrm>
              <a:prstGeom prst="rect">
                <a:avLst/>
              </a:prstGeom>
              <a:ln w="3175">
                <a:solidFill>
                  <a:schemeClr val="tx1"/>
                </a:solidFill>
              </a:ln>
              <a:effectLst>
                <a:outerShdw blurRad="63500" sx="102000" sy="102000" algn="ctr" rotWithShape="0">
                  <a:prstClr val="black">
                    <a:alpha val="40000"/>
                  </a:prstClr>
                </a:outerShdw>
              </a:effectLst>
            </p:spPr>
          </p:pic>
        </mc:Fallback>
      </mc:AlternateContent>
    </p:spTree>
    <p:extLst>
      <p:ext uri="{BB962C8B-B14F-4D97-AF65-F5344CB8AC3E}">
        <p14:creationId xmlns:p14="http://schemas.microsoft.com/office/powerpoint/2010/main" val="151147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Present simple / The empty tense</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learn English.</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Tree>
    <p:extLst>
      <p:ext uri="{BB962C8B-B14F-4D97-AF65-F5344CB8AC3E}">
        <p14:creationId xmlns:p14="http://schemas.microsoft.com/office/powerpoint/2010/main" val="151282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Present continuous / The long tense</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am learning English.</a:t>
            </a:r>
          </a:p>
          <a:p>
            <a:r>
              <a:rPr lang="en-US" sz="3200" dirty="0"/>
              <a:t>I am learning English now.</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10" name="Rectangle: Rounded Corners 9">
            <a:extLst>
              <a:ext uri="{FF2B5EF4-FFF2-40B4-BE49-F238E27FC236}">
                <a16:creationId xmlns:a16="http://schemas.microsoft.com/office/drawing/2014/main" id="{41D5448A-E96B-0FF2-8B9D-895814AD7481}"/>
              </a:ext>
            </a:extLst>
          </p:cNvPr>
          <p:cNvSpPr/>
          <p:nvPr/>
        </p:nvSpPr>
        <p:spPr>
          <a:xfrm>
            <a:off x="1008000" y="3240000"/>
            <a:ext cx="864096"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Curved 11">
            <a:extLst>
              <a:ext uri="{FF2B5EF4-FFF2-40B4-BE49-F238E27FC236}">
                <a16:creationId xmlns:a16="http://schemas.microsoft.com/office/drawing/2014/main" id="{4AC1BD4B-C472-6632-34E7-07D03B06F45D}"/>
              </a:ext>
            </a:extLst>
          </p:cNvPr>
          <p:cNvCxnSpPr>
            <a:cxnSpLocks/>
            <a:stCxn id="10" idx="0"/>
            <a:endCxn id="23" idx="0"/>
          </p:cNvCxnSpPr>
          <p:nvPr/>
        </p:nvCxnSpPr>
        <p:spPr>
          <a:xfrm rot="5400000" flipH="1" flipV="1">
            <a:off x="2696503" y="270041"/>
            <a:ext cx="1713504" cy="4226415"/>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729447A7-527A-0A22-6A8C-3BC2D6BA9FEF}"/>
              </a:ext>
            </a:extLst>
          </p:cNvPr>
          <p:cNvSpPr/>
          <p:nvPr/>
        </p:nvSpPr>
        <p:spPr>
          <a:xfrm>
            <a:off x="2880000" y="3240000"/>
            <a:ext cx="792012"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61A52A41-F6C8-4AB4-D7AF-A35F3CCBB24C}"/>
              </a:ext>
            </a:extLst>
          </p:cNvPr>
          <p:cNvCxnSpPr>
            <a:cxnSpLocks/>
            <a:stCxn id="13" idx="3"/>
            <a:endCxn id="9" idx="3"/>
          </p:cNvCxnSpPr>
          <p:nvPr/>
        </p:nvCxnSpPr>
        <p:spPr>
          <a:xfrm flipV="1">
            <a:off x="3672012" y="1188066"/>
            <a:ext cx="2807988" cy="2303934"/>
          </a:xfrm>
          <a:prstGeom prst="curvedConnector3">
            <a:avLst>
              <a:gd name="adj1" fmla="val 108141"/>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Multiplication Sign 22">
            <a:extLst>
              <a:ext uri="{FF2B5EF4-FFF2-40B4-BE49-F238E27FC236}">
                <a16:creationId xmlns:a16="http://schemas.microsoft.com/office/drawing/2014/main" id="{2AC62949-FF50-F4CA-7C0F-CCBE9A970685}"/>
              </a:ext>
            </a:extLst>
          </p:cNvPr>
          <p:cNvSpPr/>
          <p:nvPr/>
        </p:nvSpPr>
        <p:spPr>
          <a:xfrm>
            <a:off x="5580000" y="144000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2392A4F-66D2-6529-3C79-F1A5EA99F314}"/>
              </a:ext>
            </a:extLst>
          </p:cNvPr>
          <p:cNvSpPr/>
          <p:nvPr/>
        </p:nvSpPr>
        <p:spPr>
          <a:xfrm>
            <a:off x="5256188" y="3815876"/>
            <a:ext cx="1080120" cy="504138"/>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or: Curved 31">
            <a:extLst>
              <a:ext uri="{FF2B5EF4-FFF2-40B4-BE49-F238E27FC236}">
                <a16:creationId xmlns:a16="http://schemas.microsoft.com/office/drawing/2014/main" id="{7B828C3E-3D46-79F8-8173-EB9168F24BD3}"/>
              </a:ext>
            </a:extLst>
          </p:cNvPr>
          <p:cNvCxnSpPr>
            <a:cxnSpLocks/>
            <a:stCxn id="31" idx="0"/>
            <a:endCxn id="23" idx="0"/>
          </p:cNvCxnSpPr>
          <p:nvPr/>
        </p:nvCxnSpPr>
        <p:spPr>
          <a:xfrm rot="16200000" flipV="1">
            <a:off x="4586666" y="2606293"/>
            <a:ext cx="2289380" cy="129785"/>
          </a:xfrm>
          <a:prstGeom prst="curvedConnector4">
            <a:avLst>
              <a:gd name="adj1" fmla="val 44024"/>
              <a:gd name="adj2" fmla="val 592256"/>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636225D-73A0-E68E-7D88-FD3BCBA84FA8}"/>
              </a:ext>
            </a:extLst>
          </p:cNvPr>
          <p:cNvGrpSpPr/>
          <p:nvPr/>
        </p:nvGrpSpPr>
        <p:grpSpPr>
          <a:xfrm>
            <a:off x="5040000" y="1080000"/>
            <a:ext cx="1440000" cy="216132"/>
            <a:chOff x="5040244" y="1079925"/>
            <a:chExt cx="1440000" cy="216132"/>
          </a:xfrm>
        </p:grpSpPr>
        <p:cxnSp>
          <p:nvCxnSpPr>
            <p:cNvPr id="8" name="Straight Connector 7">
              <a:extLst>
                <a:ext uri="{FF2B5EF4-FFF2-40B4-BE49-F238E27FC236}">
                  <a16:creationId xmlns:a16="http://schemas.microsoft.com/office/drawing/2014/main" id="{5DD6A7E6-428D-871D-479E-58A3E9C56154}"/>
                </a:ext>
              </a:extLst>
            </p:cNvPr>
            <p:cNvCxnSpPr/>
            <p:nvPr/>
          </p:nvCxnSpPr>
          <p:spPr>
            <a:xfrm>
              <a:off x="5040244" y="1223863"/>
              <a:ext cx="144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726470-791E-50C5-8BE9-3833D4BD0B7E}"/>
                </a:ext>
              </a:extLst>
            </p:cNvPr>
            <p:cNvSpPr/>
            <p:nvPr/>
          </p:nvSpPr>
          <p:spPr>
            <a:xfrm>
              <a:off x="5040244" y="1079925"/>
              <a:ext cx="144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975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5E761D3-1801-1B6C-A19B-1C276DFF8BBA}"/>
              </a:ext>
            </a:extLst>
          </p:cNvPr>
          <p:cNvGrpSpPr/>
          <p:nvPr/>
        </p:nvGrpSpPr>
        <p:grpSpPr>
          <a:xfrm>
            <a:off x="3600000" y="1439999"/>
            <a:ext cx="1080000" cy="369579"/>
            <a:chOff x="3600000" y="1439999"/>
            <a:chExt cx="1080000" cy="369579"/>
          </a:xfrm>
        </p:grpSpPr>
        <p:sp>
          <p:nvSpPr>
            <p:cNvPr id="11" name="Multiplication Sign 10">
              <a:extLst>
                <a:ext uri="{FF2B5EF4-FFF2-40B4-BE49-F238E27FC236}">
                  <a16:creationId xmlns:a16="http://schemas.microsoft.com/office/drawing/2014/main" id="{60975226-0ADC-6379-FC9D-66A0A5F9CED7}"/>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4CC38489-02BC-4A04-F33B-3C2C3C71F52C}"/>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2EB0C25-48E0-C9FD-8AE7-20F7EA92EE4B}"/>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042130C5-5D9D-30BD-94BC-05E8257FF604}"/>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5F153D40-76DA-8736-1767-54C7B1290E63}"/>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Present perfect / The before tense</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have learned English.</a:t>
            </a:r>
          </a:p>
          <a:p>
            <a:r>
              <a:rPr lang="en-US" sz="3200" dirty="0"/>
              <a:t>I have learned English, therefore I can help you</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13" name="Rectangle: Rounded Corners 12">
            <a:extLst>
              <a:ext uri="{FF2B5EF4-FFF2-40B4-BE49-F238E27FC236}">
                <a16:creationId xmlns:a16="http://schemas.microsoft.com/office/drawing/2014/main" id="{7043A21D-651E-E141-8507-C6007F8D2704}"/>
              </a:ext>
            </a:extLst>
          </p:cNvPr>
          <p:cNvSpPr/>
          <p:nvPr/>
        </p:nvSpPr>
        <p:spPr>
          <a:xfrm>
            <a:off x="1007716" y="3240000"/>
            <a:ext cx="1224136"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85EE5EB5-34B3-C55F-DA7A-588443EEB7DC}"/>
              </a:ext>
            </a:extLst>
          </p:cNvPr>
          <p:cNvCxnSpPr>
            <a:cxnSpLocks/>
            <a:stCxn id="13" idx="0"/>
            <a:endCxn id="29" idx="0"/>
          </p:cNvCxnSpPr>
          <p:nvPr/>
        </p:nvCxnSpPr>
        <p:spPr>
          <a:xfrm rot="5400000" flipH="1" flipV="1">
            <a:off x="2786371" y="359909"/>
            <a:ext cx="1713504" cy="4046679"/>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CB35B1C-F5FE-E2FB-45C5-17F1C77CE8F6}"/>
              </a:ext>
            </a:extLst>
          </p:cNvPr>
          <p:cNvSpPr/>
          <p:nvPr/>
        </p:nvSpPr>
        <p:spPr>
          <a:xfrm>
            <a:off x="3239963" y="3237885"/>
            <a:ext cx="648355"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Curved 17">
            <a:extLst>
              <a:ext uri="{FF2B5EF4-FFF2-40B4-BE49-F238E27FC236}">
                <a16:creationId xmlns:a16="http://schemas.microsoft.com/office/drawing/2014/main" id="{EA76B9F7-57A4-06E9-1E0D-A560F6DFA811}"/>
              </a:ext>
            </a:extLst>
          </p:cNvPr>
          <p:cNvCxnSpPr>
            <a:cxnSpLocks/>
            <a:stCxn id="16" idx="0"/>
            <a:endCxn id="32" idx="2"/>
          </p:cNvCxnSpPr>
          <p:nvPr/>
        </p:nvCxnSpPr>
        <p:spPr>
          <a:xfrm rot="5400000" flipH="1" flipV="1">
            <a:off x="2682697" y="1960583"/>
            <a:ext cx="2158747" cy="395859"/>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B8278C78-0A9C-CB07-AEFE-6FB3C385259D}"/>
              </a:ext>
            </a:extLst>
          </p:cNvPr>
          <p:cNvSpPr/>
          <p:nvPr/>
        </p:nvSpPr>
        <p:spPr>
          <a:xfrm>
            <a:off x="7560444" y="3816151"/>
            <a:ext cx="3239556" cy="504138"/>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Curved 22">
            <a:extLst>
              <a:ext uri="{FF2B5EF4-FFF2-40B4-BE49-F238E27FC236}">
                <a16:creationId xmlns:a16="http://schemas.microsoft.com/office/drawing/2014/main" id="{B66CBE74-7606-DE98-314B-D433590853B8}"/>
              </a:ext>
            </a:extLst>
          </p:cNvPr>
          <p:cNvCxnSpPr>
            <a:cxnSpLocks/>
            <a:stCxn id="22" idx="0"/>
            <a:endCxn id="29" idx="0"/>
          </p:cNvCxnSpPr>
          <p:nvPr/>
        </p:nvCxnSpPr>
        <p:spPr>
          <a:xfrm rot="16200000" flipV="1">
            <a:off x="6278516" y="914444"/>
            <a:ext cx="2289655" cy="3513759"/>
          </a:xfrm>
          <a:prstGeom prst="curvedConnector4">
            <a:avLst>
              <a:gd name="adj1" fmla="val 44024"/>
              <a:gd name="adj2" fmla="val 108967"/>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29" name="Multiplication Sign 28">
            <a:extLst>
              <a:ext uri="{FF2B5EF4-FFF2-40B4-BE49-F238E27FC236}">
                <a16:creationId xmlns:a16="http://schemas.microsoft.com/office/drawing/2014/main" id="{851E8C92-453F-E68D-7EF1-A1586F9D955D}"/>
              </a:ext>
            </a:extLst>
          </p:cNvPr>
          <p:cNvSpPr/>
          <p:nvPr/>
        </p:nvSpPr>
        <p:spPr>
          <a:xfrm>
            <a:off x="5580000" y="144000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U-Turn 31">
            <a:extLst>
              <a:ext uri="{FF2B5EF4-FFF2-40B4-BE49-F238E27FC236}">
                <a16:creationId xmlns:a16="http://schemas.microsoft.com/office/drawing/2014/main" id="{C19CBE4D-39CF-9D10-8861-0C99E8265285}"/>
              </a:ext>
            </a:extLst>
          </p:cNvPr>
          <p:cNvSpPr/>
          <p:nvPr/>
        </p:nvSpPr>
        <p:spPr>
          <a:xfrm flipH="1">
            <a:off x="396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955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Present perfect continuous / before + long</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have been learning English. </a:t>
            </a:r>
          </a:p>
          <a:p>
            <a:r>
              <a:rPr lang="en-US" sz="3200" dirty="0"/>
              <a:t>I have been learning English for 2 years.</a:t>
            </a:r>
          </a:p>
          <a:p>
            <a:pPr marL="889208" lvl="1" indent="-457200">
              <a:buFont typeface="Arial" panose="020B0604020202020204" pitchFamily="34" charset="0"/>
              <a:buChar char="•"/>
            </a:pPr>
            <a:r>
              <a:rPr lang="en-US" sz="2400" dirty="0"/>
              <a:t>Started in past and still happening</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cxnSp>
        <p:nvCxnSpPr>
          <p:cNvPr id="8" name="Connector: Curved 7">
            <a:extLst>
              <a:ext uri="{FF2B5EF4-FFF2-40B4-BE49-F238E27FC236}">
                <a16:creationId xmlns:a16="http://schemas.microsoft.com/office/drawing/2014/main" id="{98D92FCC-2874-53E9-4FAB-0BCCED02EF20}"/>
              </a:ext>
            </a:extLst>
          </p:cNvPr>
          <p:cNvCxnSpPr>
            <a:cxnSpLocks/>
            <a:endCxn id="11" idx="0"/>
          </p:cNvCxnSpPr>
          <p:nvPr/>
        </p:nvCxnSpPr>
        <p:spPr>
          <a:xfrm rot="5400000" flipH="1" flipV="1">
            <a:off x="2786371" y="359909"/>
            <a:ext cx="1713504" cy="4046679"/>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44D41C59-99ED-A47C-D90B-D196C0802551}"/>
              </a:ext>
            </a:extLst>
          </p:cNvPr>
          <p:cNvCxnSpPr>
            <a:cxnSpLocks/>
            <a:stCxn id="28" idx="0"/>
            <a:endCxn id="25" idx="2"/>
          </p:cNvCxnSpPr>
          <p:nvPr/>
        </p:nvCxnSpPr>
        <p:spPr>
          <a:xfrm rot="5400000" flipH="1" flipV="1">
            <a:off x="2285603" y="1565603"/>
            <a:ext cx="2160862" cy="1187932"/>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A9BBA59A-F29C-E8FA-21BF-EEE8F9046660}"/>
              </a:ext>
            </a:extLst>
          </p:cNvPr>
          <p:cNvCxnSpPr>
            <a:cxnSpLocks/>
            <a:stCxn id="35" idx="3"/>
            <a:endCxn id="24" idx="3"/>
          </p:cNvCxnSpPr>
          <p:nvPr/>
        </p:nvCxnSpPr>
        <p:spPr>
          <a:xfrm flipH="1" flipV="1">
            <a:off x="7739631" y="1368066"/>
            <a:ext cx="1548665" cy="2699879"/>
          </a:xfrm>
          <a:prstGeom prst="curvedConnector3">
            <a:avLst>
              <a:gd name="adj1" fmla="val -14761"/>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11" name="Multiplication Sign 10">
            <a:extLst>
              <a:ext uri="{FF2B5EF4-FFF2-40B4-BE49-F238E27FC236}">
                <a16:creationId xmlns:a16="http://schemas.microsoft.com/office/drawing/2014/main" id="{66BA8650-E2CC-3F52-8F3B-C3BDAE54F916}"/>
              </a:ext>
            </a:extLst>
          </p:cNvPr>
          <p:cNvSpPr/>
          <p:nvPr/>
        </p:nvSpPr>
        <p:spPr>
          <a:xfrm>
            <a:off x="5580000" y="144000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83AF86C-9B0E-6EA7-9EE0-3984981A63B0}"/>
              </a:ext>
            </a:extLst>
          </p:cNvPr>
          <p:cNvGrpSpPr/>
          <p:nvPr/>
        </p:nvGrpSpPr>
        <p:grpSpPr>
          <a:xfrm>
            <a:off x="4139631" y="1260000"/>
            <a:ext cx="3600000" cy="216132"/>
            <a:chOff x="5040244" y="1079925"/>
            <a:chExt cx="3600000" cy="216132"/>
          </a:xfrm>
        </p:grpSpPr>
        <p:cxnSp>
          <p:nvCxnSpPr>
            <p:cNvPr id="23" name="Straight Connector 22">
              <a:extLst>
                <a:ext uri="{FF2B5EF4-FFF2-40B4-BE49-F238E27FC236}">
                  <a16:creationId xmlns:a16="http://schemas.microsoft.com/office/drawing/2014/main" id="{40D72ADC-0AA5-F152-289A-27E571CB072A}"/>
                </a:ext>
              </a:extLst>
            </p:cNvPr>
            <p:cNvCxnSpPr/>
            <p:nvPr/>
          </p:nvCxnSpPr>
          <p:spPr>
            <a:xfrm>
              <a:off x="5040244" y="1223863"/>
              <a:ext cx="360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4EB7D7D-818B-66BB-C287-B7F09A875113}"/>
                </a:ext>
              </a:extLst>
            </p:cNvPr>
            <p:cNvSpPr/>
            <p:nvPr/>
          </p:nvSpPr>
          <p:spPr>
            <a:xfrm>
              <a:off x="5040244" y="1079925"/>
              <a:ext cx="360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Arrow: U-Turn 24">
            <a:extLst>
              <a:ext uri="{FF2B5EF4-FFF2-40B4-BE49-F238E27FC236}">
                <a16:creationId xmlns:a16="http://schemas.microsoft.com/office/drawing/2014/main" id="{E7B1CB6E-33B3-E863-4C00-DE158A3D574B}"/>
              </a:ext>
            </a:extLst>
          </p:cNvPr>
          <p:cNvSpPr/>
          <p:nvPr/>
        </p:nvSpPr>
        <p:spPr>
          <a:xfrm flipH="1">
            <a:off x="3960000" y="719138"/>
            <a:ext cx="1800000" cy="720000"/>
          </a:xfrm>
          <a:prstGeom prst="utur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Rounded Corners 25">
            <a:extLst>
              <a:ext uri="{FF2B5EF4-FFF2-40B4-BE49-F238E27FC236}">
                <a16:creationId xmlns:a16="http://schemas.microsoft.com/office/drawing/2014/main" id="{01AB50E7-588C-5838-4994-2808DEA4CBAC}"/>
              </a:ext>
            </a:extLst>
          </p:cNvPr>
          <p:cNvSpPr/>
          <p:nvPr/>
        </p:nvSpPr>
        <p:spPr>
          <a:xfrm>
            <a:off x="1007716" y="3240000"/>
            <a:ext cx="1224136"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A65DDA3-1BDA-B2D8-3BAC-D87C95F9E872}"/>
              </a:ext>
            </a:extLst>
          </p:cNvPr>
          <p:cNvSpPr/>
          <p:nvPr/>
        </p:nvSpPr>
        <p:spPr>
          <a:xfrm>
            <a:off x="2160000" y="3240000"/>
            <a:ext cx="1224136" cy="504000"/>
          </a:xfrm>
          <a:prstGeom prst="roundRect">
            <a:avLst>
              <a:gd name="adj" fmla="val 5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Curved 30">
            <a:extLst>
              <a:ext uri="{FF2B5EF4-FFF2-40B4-BE49-F238E27FC236}">
                <a16:creationId xmlns:a16="http://schemas.microsoft.com/office/drawing/2014/main" id="{D73D7A25-609D-D136-7343-0D5133E90D11}"/>
              </a:ext>
            </a:extLst>
          </p:cNvPr>
          <p:cNvCxnSpPr>
            <a:cxnSpLocks/>
            <a:stCxn id="32" idx="0"/>
            <a:endCxn id="24" idx="3"/>
          </p:cNvCxnSpPr>
          <p:nvPr/>
        </p:nvCxnSpPr>
        <p:spPr>
          <a:xfrm rot="5400000" flipH="1" flipV="1">
            <a:off x="5309909" y="810157"/>
            <a:ext cx="1871812" cy="2987631"/>
          </a:xfrm>
          <a:prstGeom prst="curvedConnector4">
            <a:avLst>
              <a:gd name="adj1" fmla="val 47113"/>
              <a:gd name="adj2" fmla="val 10765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3857F868-573C-C57C-23F4-422002E3FF51}"/>
              </a:ext>
            </a:extLst>
          </p:cNvPr>
          <p:cNvSpPr/>
          <p:nvPr/>
        </p:nvSpPr>
        <p:spPr>
          <a:xfrm>
            <a:off x="4320000" y="3239878"/>
            <a:ext cx="864000"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BF27873-00E1-063B-2E0C-99244EE61062}"/>
              </a:ext>
            </a:extLst>
          </p:cNvPr>
          <p:cNvSpPr/>
          <p:nvPr/>
        </p:nvSpPr>
        <p:spPr>
          <a:xfrm>
            <a:off x="6624000" y="3815876"/>
            <a:ext cx="2664296" cy="504138"/>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D73BE34-A833-A44F-9826-C9661FCCC2A6}"/>
              </a:ext>
            </a:extLst>
          </p:cNvPr>
          <p:cNvGrpSpPr/>
          <p:nvPr/>
        </p:nvGrpSpPr>
        <p:grpSpPr>
          <a:xfrm>
            <a:off x="3600000" y="1439999"/>
            <a:ext cx="1080000" cy="369579"/>
            <a:chOff x="3600000" y="1439999"/>
            <a:chExt cx="1080000" cy="369579"/>
          </a:xfrm>
        </p:grpSpPr>
        <p:sp>
          <p:nvSpPr>
            <p:cNvPr id="12" name="Multiplication Sign 11">
              <a:extLst>
                <a:ext uri="{FF2B5EF4-FFF2-40B4-BE49-F238E27FC236}">
                  <a16:creationId xmlns:a16="http://schemas.microsoft.com/office/drawing/2014/main" id="{1612AC3A-1B43-3FFB-B089-6CD2D621AAC8}"/>
                </a:ext>
              </a:extLst>
            </p:cNvPr>
            <p:cNvSpPr/>
            <p:nvPr/>
          </p:nvSpPr>
          <p:spPr>
            <a:xfrm>
              <a:off x="360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D2697861-7BE9-229C-5FF3-B6E6ABAD49A0}"/>
                </a:ext>
              </a:extLst>
            </p:cNvPr>
            <p:cNvSpPr/>
            <p:nvPr/>
          </p:nvSpPr>
          <p:spPr>
            <a:xfrm>
              <a:off x="3780000" y="1449441"/>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2D82A144-50FD-1509-C447-649FB28788F5}"/>
                </a:ext>
              </a:extLst>
            </p:cNvPr>
            <p:cNvSpPr/>
            <p:nvPr/>
          </p:nvSpPr>
          <p:spPr>
            <a:xfrm>
              <a:off x="396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3FBB8FDF-6844-123C-298D-1064B9A13A30}"/>
                </a:ext>
              </a:extLst>
            </p:cNvPr>
            <p:cNvSpPr/>
            <p:nvPr/>
          </p:nvSpPr>
          <p:spPr>
            <a:xfrm>
              <a:off x="4140000" y="1439999"/>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7C5C59EE-2CE2-057E-65C3-EF5AE68B0B3A}"/>
                </a:ext>
              </a:extLst>
            </p:cNvPr>
            <p:cNvSpPr/>
            <p:nvPr/>
          </p:nvSpPr>
          <p:spPr>
            <a:xfrm>
              <a:off x="4320000" y="1440000"/>
              <a:ext cx="360000" cy="360137"/>
            </a:xfrm>
            <a:prstGeom prst="mathMultiply">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68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Past simple / The far away tense</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20000" y="3240087"/>
            <a:ext cx="10080000" cy="2879726"/>
          </a:xfrm>
        </p:spPr>
        <p:txBody>
          <a:bodyPr/>
          <a:lstStyle/>
          <a:p>
            <a:r>
              <a:rPr lang="en-US" sz="3200" dirty="0"/>
              <a:t>I learned English.</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6948EA7A-AF69-2B50-EC5C-DAF76123921C}"/>
              </a:ext>
            </a:extLst>
          </p:cNvPr>
          <p:cNvSpPr/>
          <p:nvPr/>
        </p:nvSpPr>
        <p:spPr>
          <a:xfrm>
            <a:off x="2087836" y="3240087"/>
            <a:ext cx="648000"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9D02C975-691D-C947-72DE-4340C105D8E4}"/>
              </a:ext>
            </a:extLst>
          </p:cNvPr>
          <p:cNvCxnSpPr>
            <a:cxnSpLocks/>
            <a:stCxn id="6" idx="0"/>
            <a:endCxn id="9" idx="0"/>
          </p:cNvCxnSpPr>
          <p:nvPr/>
        </p:nvCxnSpPr>
        <p:spPr>
          <a:xfrm rot="5400000" flipH="1" flipV="1">
            <a:off x="2364724" y="1572759"/>
            <a:ext cx="1714440" cy="1620217"/>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Multiplication Sign 8">
            <a:extLst>
              <a:ext uri="{FF2B5EF4-FFF2-40B4-BE49-F238E27FC236}">
                <a16:creationId xmlns:a16="http://schemas.microsoft.com/office/drawing/2014/main" id="{51EC7415-0EDB-193A-1F03-DADF2072009B}"/>
              </a:ext>
            </a:extLst>
          </p:cNvPr>
          <p:cNvSpPr/>
          <p:nvPr/>
        </p:nvSpPr>
        <p:spPr>
          <a:xfrm>
            <a:off x="3960000" y="1439151"/>
            <a:ext cx="30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8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2CE5-E7A8-0DB2-EE5C-33217519C413}"/>
              </a:ext>
            </a:extLst>
          </p:cNvPr>
          <p:cNvSpPr>
            <a:spLocks noGrp="1"/>
          </p:cNvSpPr>
          <p:nvPr>
            <p:ph type="title"/>
          </p:nvPr>
        </p:nvSpPr>
        <p:spPr/>
        <p:txBody>
          <a:bodyPr/>
          <a:lstStyle/>
          <a:p>
            <a:r>
              <a:rPr lang="en-US" dirty="0"/>
              <a:t>Past continuous / Far away + Long</a:t>
            </a:r>
          </a:p>
        </p:txBody>
      </p:sp>
      <p:sp>
        <p:nvSpPr>
          <p:cNvPr id="3" name="Content Placeholder 2">
            <a:extLst>
              <a:ext uri="{FF2B5EF4-FFF2-40B4-BE49-F238E27FC236}">
                <a16:creationId xmlns:a16="http://schemas.microsoft.com/office/drawing/2014/main" id="{A2F22D7D-BAC5-197D-D6CA-869A2C725117}"/>
              </a:ext>
            </a:extLst>
          </p:cNvPr>
          <p:cNvSpPr>
            <a:spLocks noGrp="1"/>
          </p:cNvSpPr>
          <p:nvPr>
            <p:ph idx="1"/>
          </p:nvPr>
        </p:nvSpPr>
        <p:spPr>
          <a:xfrm>
            <a:off x="719137" y="3240087"/>
            <a:ext cx="10080000" cy="2879726"/>
          </a:xfrm>
        </p:spPr>
        <p:txBody>
          <a:bodyPr/>
          <a:lstStyle/>
          <a:p>
            <a:r>
              <a:rPr lang="en-US" sz="3200" dirty="0"/>
              <a:t>I was learning English.</a:t>
            </a:r>
          </a:p>
          <a:p>
            <a:r>
              <a:rPr lang="en-US" sz="3200" dirty="0"/>
              <a:t>I was learning English when my phone rang.</a:t>
            </a:r>
          </a:p>
        </p:txBody>
      </p:sp>
      <p:sp>
        <p:nvSpPr>
          <p:cNvPr id="4" name="Date Placeholder 3">
            <a:extLst>
              <a:ext uri="{FF2B5EF4-FFF2-40B4-BE49-F238E27FC236}">
                <a16:creationId xmlns:a16="http://schemas.microsoft.com/office/drawing/2014/main" id="{7A36D00F-23EC-C60C-6701-CCF952D28CF3}"/>
              </a:ext>
            </a:extLst>
          </p:cNvPr>
          <p:cNvSpPr>
            <a:spLocks noGrp="1"/>
          </p:cNvSpPr>
          <p:nvPr>
            <p:ph type="dt" sz="half" idx="10"/>
          </p:nvPr>
        </p:nvSpPr>
        <p:spPr/>
        <p:txBody>
          <a:bodyPr/>
          <a:lstStyle/>
          <a:p>
            <a:fld id="{D7FA6619-5A34-4600-BA51-023869EDBC61}" type="datetime1">
              <a:rPr lang="zh-CN" altLang="en-US" smtClean="0"/>
              <a:t>2023/7/9</a:t>
            </a:fld>
            <a:endParaRPr lang="en-US"/>
          </a:p>
        </p:txBody>
      </p:sp>
      <p:sp>
        <p:nvSpPr>
          <p:cNvPr id="5" name="Footer Placeholder 4">
            <a:extLst>
              <a:ext uri="{FF2B5EF4-FFF2-40B4-BE49-F238E27FC236}">
                <a16:creationId xmlns:a16="http://schemas.microsoft.com/office/drawing/2014/main" id="{15739784-569C-31DF-F828-7DB784A0294A}"/>
              </a:ext>
            </a:extLst>
          </p:cNvPr>
          <p:cNvSpPr>
            <a:spLocks noGrp="1"/>
          </p:cNvSpPr>
          <p:nvPr>
            <p:ph type="ftr" sz="quarter" idx="11"/>
          </p:nvPr>
        </p:nvSpPr>
        <p:spPr/>
        <p:txBody>
          <a:bodyPr/>
          <a:lstStyle/>
          <a:p>
            <a:r>
              <a:rPr lang="en-US"/>
              <a:t>© Jack ElFrink</a:t>
            </a:r>
          </a:p>
        </p:txBody>
      </p:sp>
      <p:cxnSp>
        <p:nvCxnSpPr>
          <p:cNvPr id="7" name="Straight Arrow Connector 6">
            <a:extLst>
              <a:ext uri="{FF2B5EF4-FFF2-40B4-BE49-F238E27FC236}">
                <a16:creationId xmlns:a16="http://schemas.microsoft.com/office/drawing/2014/main" id="{9B01E710-8FB4-0A8D-CEC6-CFBA4B2D975F}"/>
              </a:ext>
            </a:extLst>
          </p:cNvPr>
          <p:cNvCxnSpPr>
            <a:cxnSpLocks/>
          </p:cNvCxnSpPr>
          <p:nvPr/>
        </p:nvCxnSpPr>
        <p:spPr>
          <a:xfrm>
            <a:off x="1439764" y="1799927"/>
            <a:ext cx="8640960" cy="0"/>
          </a:xfrm>
          <a:prstGeom prst="straightConnector1">
            <a:avLst/>
          </a:prstGeom>
          <a:ln w="101600">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Graphic 14" descr="Hourglass 60% with solid fill">
            <a:extLst>
              <a:ext uri="{FF2B5EF4-FFF2-40B4-BE49-F238E27FC236}">
                <a16:creationId xmlns:a16="http://schemas.microsoft.com/office/drawing/2014/main" id="{8506E7C4-8301-1178-A350-8C96CCA8A3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0244" y="1800000"/>
            <a:ext cx="360000" cy="360000"/>
          </a:xfrm>
          <a:prstGeom prst="rect">
            <a:avLst/>
          </a:prstGeom>
        </p:spPr>
      </p:pic>
      <p:pic>
        <p:nvPicPr>
          <p:cNvPr id="17" name="Graphic 16" descr="Hourglass Full with solid fill">
            <a:extLst>
              <a:ext uri="{FF2B5EF4-FFF2-40B4-BE49-F238E27FC236}">
                <a16:creationId xmlns:a16="http://schemas.microsoft.com/office/drawing/2014/main" id="{B58E5426-9D7A-756D-3390-1E5D90ED6B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764" y="1800000"/>
            <a:ext cx="360000" cy="360000"/>
          </a:xfrm>
          <a:prstGeom prst="rect">
            <a:avLst/>
          </a:prstGeom>
        </p:spPr>
      </p:pic>
      <p:pic>
        <p:nvPicPr>
          <p:cNvPr id="19" name="Graphic 18" descr="Hourglass Finished with solid fill">
            <a:extLst>
              <a:ext uri="{FF2B5EF4-FFF2-40B4-BE49-F238E27FC236}">
                <a16:creationId xmlns:a16="http://schemas.microsoft.com/office/drawing/2014/main" id="{7E267AA7-4D61-DD78-6E4F-6566DC9156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0724" y="1800000"/>
            <a:ext cx="360000" cy="360000"/>
          </a:xfrm>
          <a:prstGeom prst="rect">
            <a:avLst/>
          </a:prstGeom>
        </p:spPr>
      </p:pic>
      <p:sp>
        <p:nvSpPr>
          <p:cNvPr id="6" name="Rectangle: Rounded Corners 5">
            <a:extLst>
              <a:ext uri="{FF2B5EF4-FFF2-40B4-BE49-F238E27FC236}">
                <a16:creationId xmlns:a16="http://schemas.microsoft.com/office/drawing/2014/main" id="{9E00C3E3-13D8-53C6-FE3A-2E4D417EA87E}"/>
              </a:ext>
            </a:extLst>
          </p:cNvPr>
          <p:cNvSpPr/>
          <p:nvPr/>
        </p:nvSpPr>
        <p:spPr>
          <a:xfrm>
            <a:off x="1080000" y="3240087"/>
            <a:ext cx="864096" cy="504000"/>
          </a:xfrm>
          <a:prstGeom prst="roundRect">
            <a:avLst>
              <a:gd name="adj" fmla="val 50000"/>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5671FB37-81FB-CDBC-57AB-3BBCE580E8C7}"/>
              </a:ext>
            </a:extLst>
          </p:cNvPr>
          <p:cNvCxnSpPr>
            <a:cxnSpLocks/>
            <a:stCxn id="6" idx="0"/>
            <a:endCxn id="11" idx="0"/>
          </p:cNvCxnSpPr>
          <p:nvPr/>
        </p:nvCxnSpPr>
        <p:spPr>
          <a:xfrm rot="5400000" flipH="1" flipV="1">
            <a:off x="1922460" y="1116085"/>
            <a:ext cx="1713591" cy="2534415"/>
          </a:xfrm>
          <a:prstGeom prst="curvedConnector2">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CE34085B-6141-BF49-74AA-A8B635AE69D3}"/>
              </a:ext>
            </a:extLst>
          </p:cNvPr>
          <p:cNvSpPr/>
          <p:nvPr/>
        </p:nvSpPr>
        <p:spPr>
          <a:xfrm>
            <a:off x="3023940" y="3240086"/>
            <a:ext cx="792088" cy="50400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Curved 9">
            <a:extLst>
              <a:ext uri="{FF2B5EF4-FFF2-40B4-BE49-F238E27FC236}">
                <a16:creationId xmlns:a16="http://schemas.microsoft.com/office/drawing/2014/main" id="{529AC2FA-83AB-2C83-6ECE-8D0B060045FC}"/>
              </a:ext>
            </a:extLst>
          </p:cNvPr>
          <p:cNvCxnSpPr>
            <a:cxnSpLocks/>
            <a:stCxn id="9" idx="3"/>
            <a:endCxn id="14" idx="3"/>
          </p:cNvCxnSpPr>
          <p:nvPr/>
        </p:nvCxnSpPr>
        <p:spPr>
          <a:xfrm flipV="1">
            <a:off x="3816028" y="1187993"/>
            <a:ext cx="1043972" cy="2304093"/>
          </a:xfrm>
          <a:prstGeom prst="curvedConnector3">
            <a:avLst>
              <a:gd name="adj1" fmla="val 121897"/>
            </a:avLst>
          </a:prstGeom>
          <a:ln>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Multiplication Sign 10">
            <a:extLst>
              <a:ext uri="{FF2B5EF4-FFF2-40B4-BE49-F238E27FC236}">
                <a16:creationId xmlns:a16="http://schemas.microsoft.com/office/drawing/2014/main" id="{3BDAAB2C-27F9-48A7-0140-8077CB7092DF}"/>
              </a:ext>
            </a:extLst>
          </p:cNvPr>
          <p:cNvSpPr/>
          <p:nvPr/>
        </p:nvSpPr>
        <p:spPr>
          <a:xfrm>
            <a:off x="3960000" y="1440000"/>
            <a:ext cx="360000" cy="360137"/>
          </a:xfrm>
          <a:prstGeom prst="mathMultiply">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83E6DE3-62F9-27B8-06F1-AA348CF7EF60}"/>
              </a:ext>
            </a:extLst>
          </p:cNvPr>
          <p:cNvGrpSpPr/>
          <p:nvPr/>
        </p:nvGrpSpPr>
        <p:grpSpPr>
          <a:xfrm>
            <a:off x="3420000" y="1079927"/>
            <a:ext cx="1440000" cy="216132"/>
            <a:chOff x="5040244" y="1079925"/>
            <a:chExt cx="1440000" cy="216132"/>
          </a:xfrm>
        </p:grpSpPr>
        <p:cxnSp>
          <p:nvCxnSpPr>
            <p:cNvPr id="13" name="Straight Connector 12">
              <a:extLst>
                <a:ext uri="{FF2B5EF4-FFF2-40B4-BE49-F238E27FC236}">
                  <a16:creationId xmlns:a16="http://schemas.microsoft.com/office/drawing/2014/main" id="{AF40878A-9BEC-6B8C-31A7-060751E30853}"/>
                </a:ext>
              </a:extLst>
            </p:cNvPr>
            <p:cNvCxnSpPr/>
            <p:nvPr/>
          </p:nvCxnSpPr>
          <p:spPr>
            <a:xfrm>
              <a:off x="5040244" y="1223863"/>
              <a:ext cx="1440000" cy="0"/>
            </a:xfrm>
            <a:prstGeom prst="line">
              <a:avLst/>
            </a:prstGeom>
            <a:ln w="1016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60C2806-6F9E-6364-C52B-34193A1ABD3C}"/>
                </a:ext>
              </a:extLst>
            </p:cNvPr>
            <p:cNvSpPr/>
            <p:nvPr/>
          </p:nvSpPr>
          <p:spPr>
            <a:xfrm>
              <a:off x="5040244" y="1079925"/>
              <a:ext cx="1440000" cy="216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F2546DCC-D24B-873E-674F-55EC74E52031}"/>
              </a:ext>
            </a:extLst>
          </p:cNvPr>
          <p:cNvSpPr/>
          <p:nvPr/>
        </p:nvSpPr>
        <p:spPr>
          <a:xfrm>
            <a:off x="5328196" y="3816000"/>
            <a:ext cx="4680520" cy="504000"/>
          </a:xfrm>
          <a:prstGeom prst="roundRect">
            <a:avLst>
              <a:gd name="adj" fmla="val 50000"/>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Curved 20">
            <a:extLst>
              <a:ext uri="{FF2B5EF4-FFF2-40B4-BE49-F238E27FC236}">
                <a16:creationId xmlns:a16="http://schemas.microsoft.com/office/drawing/2014/main" id="{4E31B826-A098-592E-9FCF-7F6A0395F4E8}"/>
              </a:ext>
            </a:extLst>
          </p:cNvPr>
          <p:cNvCxnSpPr>
            <a:cxnSpLocks/>
            <a:stCxn id="20" idx="0"/>
            <a:endCxn id="11" idx="0"/>
          </p:cNvCxnSpPr>
          <p:nvPr/>
        </p:nvCxnSpPr>
        <p:spPr>
          <a:xfrm rot="16200000" flipV="1">
            <a:off x="4712708" y="860251"/>
            <a:ext cx="2289504" cy="3621993"/>
          </a:xfrm>
          <a:prstGeom prst="curvedConnector4">
            <a:avLst>
              <a:gd name="adj1" fmla="val 44024"/>
              <a:gd name="adj2" fmla="val 108699"/>
            </a:avLst>
          </a:prstGeom>
          <a:ln w="12700">
            <a:solidFill>
              <a:schemeClr val="tx2"/>
            </a:solidFill>
            <a:prstDash val="lg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99164"/>
      </p:ext>
    </p:extLst>
  </p:cSld>
  <p:clrMapOvr>
    <a:masterClrMapping/>
  </p:clrMapOvr>
</p:sld>
</file>

<file path=ppt/theme/theme1.xml><?xml version="1.0" encoding="utf-8"?>
<a:theme xmlns:a="http://schemas.openxmlformats.org/drawingml/2006/main" name="matrix load program">
  <a:themeElements>
    <a:clrScheme name="IBM Colorblind Safe">
      <a:dk1>
        <a:sysClr val="windowText" lastClr="000000"/>
      </a:dk1>
      <a:lt1>
        <a:srgbClr val="FFFFFF"/>
      </a:lt1>
      <a:dk2>
        <a:srgbClr val="555555"/>
      </a:dk2>
      <a:lt2>
        <a:srgbClr val="FFFEEE"/>
      </a:lt2>
      <a:accent1>
        <a:srgbClr val="648FFF"/>
      </a:accent1>
      <a:accent2>
        <a:srgbClr val="785EF0"/>
      </a:accent2>
      <a:accent3>
        <a:srgbClr val="DC267F"/>
      </a:accent3>
      <a:accent4>
        <a:srgbClr val="FE6100"/>
      </a:accent4>
      <a:accent5>
        <a:srgbClr val="FFB000"/>
      </a:accent5>
      <a:accent6>
        <a:srgbClr val="C0C0C0"/>
      </a:accent6>
      <a:hlink>
        <a:srgbClr val="2020FF"/>
      </a:hlink>
      <a:folHlink>
        <a:srgbClr val="FF2020"/>
      </a:folHlink>
    </a:clrScheme>
    <a:fontScheme name="JackElfrink">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FD504FE-524F-48E9-A478-35FC1C9D47CE}" vid="{AF4B792A-1F95-445B-9986-6C298F393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438"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A1837ED-46CE-408E-B117-834A3A55552D}">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8625D76-A8E8-456D-A397-D8416ADA22F4}">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matrix load program</Template>
  <TotalTime>1669</TotalTime>
  <Words>716</Words>
  <Application>Microsoft Office PowerPoint</Application>
  <PresentationFormat>Custom</PresentationFormat>
  <Paragraphs>137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Verdana</vt:lpstr>
      <vt:lpstr>matrix load program</vt:lpstr>
      <vt:lpstr>learn.jackelfrink.com</vt:lpstr>
      <vt:lpstr>Shapes</vt:lpstr>
      <vt:lpstr>Navigation </vt:lpstr>
      <vt:lpstr>Present simple / The empty tense</vt:lpstr>
      <vt:lpstr>Present continuous / The long tense</vt:lpstr>
      <vt:lpstr>Present perfect / The before tense</vt:lpstr>
      <vt:lpstr>Present perfect continuous / before + long</vt:lpstr>
      <vt:lpstr>Past simple / The far away tense</vt:lpstr>
      <vt:lpstr>Past continuous / Far away + Long</vt:lpstr>
      <vt:lpstr>Past perfect / Far away + before</vt:lpstr>
      <vt:lpstr>Past perfect continuous / far+before+long</vt:lpstr>
      <vt:lpstr>Future simple / ⚠️not a tense ⚠️</vt:lpstr>
      <vt:lpstr>Future continuous / ⚠️not a tense ⚠️</vt:lpstr>
      <vt:lpstr>Future perfect / ⚠️not a tense⚠️</vt:lpstr>
      <vt:lpstr>Future perfect continuous⚠️not a tense⚠️</vt:lpstr>
      <vt:lpstr>learn.jackelfrink.com</vt:lpstr>
      <vt:lpstr>IELTS – 12 verbs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130</cp:revision>
  <dcterms:created xsi:type="dcterms:W3CDTF">2021-01-16T01:32:12Z</dcterms:created>
  <dcterms:modified xsi:type="dcterms:W3CDTF">2023-07-09T06:07:44Z</dcterms:modified>
</cp:coreProperties>
</file>